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53" r:id="rId3"/>
  </p:sldMasterIdLst>
  <p:sldIdLst>
    <p:sldId id="256" r:id="rId4"/>
    <p:sldId id="261" r:id="rId5"/>
    <p:sldId id="262" r:id="rId6"/>
    <p:sldId id="270" r:id="rId7"/>
    <p:sldId id="304" r:id="rId8"/>
    <p:sldId id="305" r:id="rId9"/>
    <p:sldId id="306" r:id="rId10"/>
    <p:sldId id="301" r:id="rId11"/>
    <p:sldId id="285" r:id="rId12"/>
    <p:sldId id="299" r:id="rId13"/>
    <p:sldId id="307" r:id="rId14"/>
    <p:sldId id="308" r:id="rId15"/>
    <p:sldId id="309" r:id="rId16"/>
    <p:sldId id="310" r:id="rId17"/>
    <p:sldId id="311" r:id="rId18"/>
    <p:sldId id="313" r:id="rId19"/>
    <p:sldId id="314" r:id="rId20"/>
    <p:sldId id="271" r:id="rId21"/>
  </p:sldIdLst>
  <p:sldSz cx="9144000" cy="5143500" type="screen16x9"/>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D8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p:cViewPr varScale="1">
        <p:scale>
          <a:sx n="108" d="100"/>
          <a:sy n="108"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8FD3D57-F3BB-4E5E-B091-1500A3C92E81}" type="doc">
      <dgm:prSet loTypeId="urn:microsoft.com/office/officeart/2005/8/layout/pyramid1" loCatId="pyramid" qsTypeId="urn:microsoft.com/office/officeart/2005/8/quickstyle/simple1" qsCatId="simple" csTypeId="urn:microsoft.com/office/officeart/2005/8/colors/accent1_2" csCatId="accent1" phldr="1"/>
      <dgm:spPr/>
    </dgm:pt>
    <dgm:pt modelId="{E924DC90-2427-4BE5-A522-6ACD4563EB45}">
      <dgm:prSet phldrT="[Text]" custT="1"/>
      <dgm:spPr>
        <a:solidFill>
          <a:schemeClr val="accent1">
            <a:lumMod val="50000"/>
          </a:schemeClr>
        </a:solidFill>
        <a:ln>
          <a:solidFill>
            <a:schemeClr val="bg1">
              <a:lumMod val="95000"/>
            </a:schemeClr>
          </a:solidFill>
        </a:ln>
      </dgm:spPr>
      <dgm:t>
        <a:bodyPr anchor="ctr"/>
        <a:lstStyle/>
        <a:p>
          <a:pPr algn="ctr"/>
          <a:r>
            <a:rPr lang="en-US" altLang="ko-KR" sz="1600" b="1" dirty="0">
              <a:solidFill>
                <a:schemeClr val="bg1"/>
              </a:solidFill>
              <a:latin typeface="Arial" pitchFamily="34" charset="0"/>
              <a:cs typeface="Arial" pitchFamily="34" charset="0"/>
            </a:rPr>
            <a:t>A</a:t>
          </a:r>
          <a:endParaRPr lang="en-JM" sz="1600" b="1" dirty="0">
            <a:solidFill>
              <a:schemeClr val="bg1"/>
            </a:solidFill>
            <a:latin typeface="Arial" pitchFamily="34" charset="0"/>
            <a:cs typeface="Arial" pitchFamily="34" charset="0"/>
          </a:endParaRPr>
        </a:p>
      </dgm:t>
    </dgm:pt>
    <dgm:pt modelId="{9E545862-1292-4DB6-B36C-D6247532E625}" type="parTrans" cxnId="{685D1073-2D3C-412E-A123-0EF4D596743E}">
      <dgm:prSet/>
      <dgm:spPr/>
      <dgm:t>
        <a:bodyPr/>
        <a:lstStyle/>
        <a:p>
          <a:endParaRPr lang="en-JM">
            <a:solidFill>
              <a:schemeClr val="bg1"/>
            </a:solidFill>
          </a:endParaRPr>
        </a:p>
      </dgm:t>
    </dgm:pt>
    <dgm:pt modelId="{BD5A33EB-119A-4BA7-8787-7DF55D1248BC}" type="sibTrans" cxnId="{685D1073-2D3C-412E-A123-0EF4D596743E}">
      <dgm:prSet/>
      <dgm:spPr/>
      <dgm:t>
        <a:bodyPr/>
        <a:lstStyle/>
        <a:p>
          <a:endParaRPr lang="en-JM">
            <a:solidFill>
              <a:schemeClr val="bg1"/>
            </a:solidFill>
          </a:endParaRPr>
        </a:p>
      </dgm:t>
    </dgm:pt>
    <dgm:pt modelId="{9D67B1F7-C4FF-4E1E-94F4-69209A4E7C47}">
      <dgm:prSet phldrT="[Text]" custT="1"/>
      <dgm:spPr>
        <a:solidFill>
          <a:schemeClr val="accent3"/>
        </a:solidFill>
        <a:ln>
          <a:solidFill>
            <a:schemeClr val="bg1">
              <a:lumMod val="95000"/>
            </a:schemeClr>
          </a:solidFill>
        </a:ln>
      </dgm:spPr>
      <dgm:t>
        <a:bodyPr anchor="ctr"/>
        <a:lstStyle/>
        <a:p>
          <a:pPr algn="ctr"/>
          <a:r>
            <a:rPr lang="en-US" altLang="ko-KR" sz="1600" b="1" dirty="0">
              <a:solidFill>
                <a:schemeClr val="bg1"/>
              </a:solidFill>
              <a:latin typeface="Arial" pitchFamily="34" charset="0"/>
              <a:cs typeface="Arial" pitchFamily="34" charset="0"/>
            </a:rPr>
            <a:t>C</a:t>
          </a:r>
          <a:r>
            <a:rPr lang="ko-KR" altLang="en-US" sz="1600" b="1" dirty="0">
              <a:solidFill>
                <a:schemeClr val="bg1"/>
              </a:solidFill>
              <a:latin typeface="Arial" pitchFamily="34" charset="0"/>
              <a:cs typeface="Arial" pitchFamily="34" charset="0"/>
            </a:rPr>
            <a:t> </a:t>
          </a:r>
          <a:r>
            <a:rPr lang="en-US" altLang="ko-KR" sz="1600" b="1" dirty="0">
              <a:solidFill>
                <a:schemeClr val="bg1"/>
              </a:solidFill>
              <a:latin typeface="Arial" pitchFamily="34" charset="0"/>
              <a:cs typeface="Arial" pitchFamily="34" charset="0"/>
            </a:rPr>
            <a:t> </a:t>
          </a:r>
          <a:endParaRPr lang="en-JM" sz="1600" b="1" dirty="0">
            <a:solidFill>
              <a:schemeClr val="bg1"/>
            </a:solidFill>
            <a:latin typeface="Arial" pitchFamily="34" charset="0"/>
            <a:cs typeface="Arial" pitchFamily="34" charset="0"/>
          </a:endParaRPr>
        </a:p>
      </dgm:t>
    </dgm:pt>
    <dgm:pt modelId="{BD4D3042-AB5C-4E8F-B8BE-BC3A20988EB3}" type="parTrans" cxnId="{1263D722-8372-4789-B9F5-BFD8D9C870F1}">
      <dgm:prSet/>
      <dgm:spPr/>
      <dgm:t>
        <a:bodyPr/>
        <a:lstStyle/>
        <a:p>
          <a:endParaRPr lang="en-JM">
            <a:solidFill>
              <a:schemeClr val="bg1"/>
            </a:solidFill>
          </a:endParaRPr>
        </a:p>
      </dgm:t>
    </dgm:pt>
    <dgm:pt modelId="{B379D14A-425C-47B8-B779-1E5D839E4BC8}" type="sibTrans" cxnId="{1263D722-8372-4789-B9F5-BFD8D9C870F1}">
      <dgm:prSet/>
      <dgm:spPr/>
      <dgm:t>
        <a:bodyPr/>
        <a:lstStyle/>
        <a:p>
          <a:endParaRPr lang="en-JM">
            <a:solidFill>
              <a:schemeClr val="bg1"/>
            </a:solidFill>
          </a:endParaRPr>
        </a:p>
      </dgm:t>
    </dgm:pt>
    <dgm:pt modelId="{53563D61-A301-4644-8AE7-FCAFDA9A58AB}">
      <dgm:prSet phldrT="[Text]" custT="1"/>
      <dgm:spPr>
        <a:solidFill>
          <a:schemeClr val="accent4">
            <a:lumMod val="60000"/>
            <a:lumOff val="40000"/>
          </a:schemeClr>
        </a:solidFill>
        <a:ln>
          <a:solidFill>
            <a:schemeClr val="bg1">
              <a:lumMod val="95000"/>
            </a:schemeClr>
          </a:solidFill>
        </a:ln>
      </dgm:spPr>
      <dgm:t>
        <a:bodyPr anchor="ctr"/>
        <a:lstStyle/>
        <a:p>
          <a:pPr algn="ctr"/>
          <a:r>
            <a:rPr lang="en-US" altLang="ko-KR" sz="1600" b="1" dirty="0">
              <a:solidFill>
                <a:schemeClr val="bg1"/>
              </a:solidFill>
              <a:latin typeface="Arial" pitchFamily="34" charset="0"/>
              <a:cs typeface="Arial" pitchFamily="34" charset="0"/>
            </a:rPr>
            <a:t>D</a:t>
          </a:r>
          <a:r>
            <a:rPr lang="ko-KR" altLang="en-US" sz="1600" b="1" dirty="0">
              <a:solidFill>
                <a:schemeClr val="bg1"/>
              </a:solidFill>
              <a:latin typeface="Arial" pitchFamily="34" charset="0"/>
              <a:cs typeface="Arial" pitchFamily="34" charset="0"/>
            </a:rPr>
            <a:t> </a:t>
          </a:r>
          <a:r>
            <a:rPr lang="en-US" altLang="ko-KR" sz="1600" b="1" dirty="0">
              <a:solidFill>
                <a:schemeClr val="bg1"/>
              </a:solidFill>
              <a:latin typeface="Arial" pitchFamily="34" charset="0"/>
              <a:cs typeface="Arial" pitchFamily="34" charset="0"/>
            </a:rPr>
            <a:t> </a:t>
          </a:r>
          <a:endParaRPr lang="en-JM" sz="1600" b="1" dirty="0">
            <a:solidFill>
              <a:schemeClr val="bg1"/>
            </a:solidFill>
            <a:latin typeface="Arial" pitchFamily="34" charset="0"/>
            <a:cs typeface="Arial" pitchFamily="34" charset="0"/>
          </a:endParaRPr>
        </a:p>
      </dgm:t>
    </dgm:pt>
    <dgm:pt modelId="{B60323EE-B859-4184-88BB-62221AE106AB}" type="parTrans" cxnId="{F3697A49-7026-40CE-A2B9-71761A0223E3}">
      <dgm:prSet/>
      <dgm:spPr/>
      <dgm:t>
        <a:bodyPr/>
        <a:lstStyle/>
        <a:p>
          <a:endParaRPr lang="en-JM">
            <a:solidFill>
              <a:schemeClr val="bg1"/>
            </a:solidFill>
          </a:endParaRPr>
        </a:p>
      </dgm:t>
    </dgm:pt>
    <dgm:pt modelId="{426A8813-506E-429E-87DB-53AA3F5535D1}" type="sibTrans" cxnId="{F3697A49-7026-40CE-A2B9-71761A0223E3}">
      <dgm:prSet/>
      <dgm:spPr/>
      <dgm:t>
        <a:bodyPr/>
        <a:lstStyle/>
        <a:p>
          <a:endParaRPr lang="en-JM">
            <a:solidFill>
              <a:schemeClr val="bg1"/>
            </a:solidFill>
          </a:endParaRPr>
        </a:p>
      </dgm:t>
    </dgm:pt>
    <dgm:pt modelId="{9BC44171-365F-452D-AE92-EBE2E89770BA}">
      <dgm:prSet phldrT="[Text]" custT="1"/>
      <dgm:spPr>
        <a:solidFill>
          <a:schemeClr val="accent5">
            <a:lumMod val="40000"/>
            <a:lumOff val="60000"/>
          </a:schemeClr>
        </a:solidFill>
        <a:ln>
          <a:solidFill>
            <a:schemeClr val="bg1">
              <a:lumMod val="95000"/>
            </a:schemeClr>
          </a:solidFill>
        </a:ln>
      </dgm:spPr>
      <dgm:t>
        <a:bodyPr anchor="ctr"/>
        <a:lstStyle/>
        <a:p>
          <a:pPr algn="ctr"/>
          <a:r>
            <a:rPr lang="en-US" altLang="ko-KR" sz="1600" b="1" dirty="0">
              <a:solidFill>
                <a:schemeClr val="bg1"/>
              </a:solidFill>
              <a:latin typeface="Arial" pitchFamily="34" charset="0"/>
              <a:cs typeface="Arial" pitchFamily="34" charset="0"/>
            </a:rPr>
            <a:t>E</a:t>
          </a:r>
          <a:r>
            <a:rPr lang="ko-KR" altLang="en-US" sz="1600" b="1" dirty="0">
              <a:solidFill>
                <a:schemeClr val="bg1"/>
              </a:solidFill>
              <a:latin typeface="Arial" pitchFamily="34" charset="0"/>
              <a:cs typeface="Arial" pitchFamily="34" charset="0"/>
            </a:rPr>
            <a:t> </a:t>
          </a:r>
          <a:r>
            <a:rPr lang="en-US" altLang="ko-KR" sz="1600" b="1" dirty="0">
              <a:solidFill>
                <a:schemeClr val="bg1"/>
              </a:solidFill>
              <a:latin typeface="Arial" pitchFamily="34" charset="0"/>
              <a:cs typeface="Arial" pitchFamily="34" charset="0"/>
            </a:rPr>
            <a:t> </a:t>
          </a:r>
          <a:endParaRPr lang="en-JM" sz="1600" b="1" dirty="0">
            <a:solidFill>
              <a:schemeClr val="bg1"/>
            </a:solidFill>
            <a:latin typeface="Arial" pitchFamily="34" charset="0"/>
            <a:cs typeface="Arial" pitchFamily="34" charset="0"/>
          </a:endParaRPr>
        </a:p>
      </dgm:t>
    </dgm:pt>
    <dgm:pt modelId="{7679D3FA-0101-42D1-A23D-75BD8EF1DA28}" type="parTrans" cxnId="{15D8F364-6809-49BA-A228-EAE95F4BE6B9}">
      <dgm:prSet/>
      <dgm:spPr/>
      <dgm:t>
        <a:bodyPr/>
        <a:lstStyle/>
        <a:p>
          <a:endParaRPr lang="en-JM">
            <a:solidFill>
              <a:schemeClr val="bg1"/>
            </a:solidFill>
          </a:endParaRPr>
        </a:p>
      </dgm:t>
    </dgm:pt>
    <dgm:pt modelId="{FF5F2014-EE5D-4FD1-9103-39F792365AE5}" type="sibTrans" cxnId="{15D8F364-6809-49BA-A228-EAE95F4BE6B9}">
      <dgm:prSet/>
      <dgm:spPr/>
      <dgm:t>
        <a:bodyPr/>
        <a:lstStyle/>
        <a:p>
          <a:endParaRPr lang="en-JM">
            <a:solidFill>
              <a:schemeClr val="bg1"/>
            </a:solidFill>
          </a:endParaRPr>
        </a:p>
      </dgm:t>
    </dgm:pt>
    <dgm:pt modelId="{85631E1F-364A-4A2A-9989-E896E5049557}">
      <dgm:prSet phldrT="[Text]" custT="1"/>
      <dgm:spPr>
        <a:solidFill>
          <a:schemeClr val="accent2">
            <a:lumMod val="75000"/>
          </a:schemeClr>
        </a:solidFill>
        <a:ln>
          <a:solidFill>
            <a:schemeClr val="bg1">
              <a:lumMod val="95000"/>
            </a:schemeClr>
          </a:solidFill>
        </a:ln>
      </dgm:spPr>
      <dgm:t>
        <a:bodyPr anchor="ctr"/>
        <a:lstStyle/>
        <a:p>
          <a:pPr algn="ctr"/>
          <a:r>
            <a:rPr lang="en-US" altLang="ko-KR" sz="1600" b="1" dirty="0">
              <a:solidFill>
                <a:schemeClr val="bg1"/>
              </a:solidFill>
              <a:latin typeface="Arial" pitchFamily="34" charset="0"/>
              <a:cs typeface="Arial" pitchFamily="34" charset="0"/>
            </a:rPr>
            <a:t>B</a:t>
          </a:r>
          <a:r>
            <a:rPr lang="ko-KR" altLang="en-US" sz="1600" b="1" dirty="0">
              <a:solidFill>
                <a:schemeClr val="bg1"/>
              </a:solidFill>
              <a:latin typeface="Arial" pitchFamily="34" charset="0"/>
              <a:cs typeface="Arial" pitchFamily="34" charset="0"/>
            </a:rPr>
            <a:t> </a:t>
          </a:r>
          <a:r>
            <a:rPr lang="en-US" altLang="ko-KR" sz="1600" b="1" dirty="0">
              <a:solidFill>
                <a:schemeClr val="bg1"/>
              </a:solidFill>
              <a:latin typeface="Arial" pitchFamily="34" charset="0"/>
              <a:cs typeface="Arial" pitchFamily="34" charset="0"/>
            </a:rPr>
            <a:t> </a:t>
          </a:r>
          <a:endParaRPr lang="en-JM" sz="1600" b="1" dirty="0">
            <a:solidFill>
              <a:schemeClr val="bg1"/>
            </a:solidFill>
            <a:latin typeface="Arial" pitchFamily="34" charset="0"/>
            <a:cs typeface="Arial" pitchFamily="34" charset="0"/>
          </a:endParaRPr>
        </a:p>
      </dgm:t>
    </dgm:pt>
    <dgm:pt modelId="{EBE3CA2F-C22D-4DAD-BBB2-CC29F3FBCF68}" type="parTrans" cxnId="{689B59B0-BF9D-489D-8A96-D6B2CF499ABF}">
      <dgm:prSet/>
      <dgm:spPr/>
      <dgm:t>
        <a:bodyPr/>
        <a:lstStyle/>
        <a:p>
          <a:pPr latinLnBrk="1"/>
          <a:endParaRPr lang="ko-KR" altLang="en-US"/>
        </a:p>
      </dgm:t>
    </dgm:pt>
    <dgm:pt modelId="{DC75A793-C6A2-4960-947A-450C2653BBC6}" type="sibTrans" cxnId="{689B59B0-BF9D-489D-8A96-D6B2CF499ABF}">
      <dgm:prSet/>
      <dgm:spPr/>
      <dgm:t>
        <a:bodyPr/>
        <a:lstStyle/>
        <a:p>
          <a:pPr latinLnBrk="1"/>
          <a:endParaRPr lang="ko-KR" altLang="en-US"/>
        </a:p>
      </dgm:t>
    </dgm:pt>
    <dgm:pt modelId="{6346E340-6B27-47A2-93A8-AA7F0249167F}" type="pres">
      <dgm:prSet presAssocID="{28FD3D57-F3BB-4E5E-B091-1500A3C92E81}" presName="Name0" presStyleCnt="0">
        <dgm:presLayoutVars>
          <dgm:dir/>
          <dgm:animLvl val="lvl"/>
          <dgm:resizeHandles val="exact"/>
        </dgm:presLayoutVars>
      </dgm:prSet>
      <dgm:spPr/>
    </dgm:pt>
    <dgm:pt modelId="{8351BCDF-D287-464A-AB10-4261CFFC4E79}" type="pres">
      <dgm:prSet presAssocID="{E924DC90-2427-4BE5-A522-6ACD4563EB45}" presName="Name8" presStyleCnt="0"/>
      <dgm:spPr/>
    </dgm:pt>
    <dgm:pt modelId="{864F954D-81D4-4546-B08E-448FBA7A18FE}" type="pres">
      <dgm:prSet presAssocID="{E924DC90-2427-4BE5-A522-6ACD4563EB45}" presName="level" presStyleLbl="node1" presStyleIdx="0" presStyleCnt="5" custScaleX="98552" custScaleY="139063">
        <dgm:presLayoutVars>
          <dgm:chMax val="1"/>
          <dgm:bulletEnabled val="1"/>
        </dgm:presLayoutVars>
      </dgm:prSet>
      <dgm:spPr/>
    </dgm:pt>
    <dgm:pt modelId="{A8AE7F33-3372-4D78-96A6-FD2B204E9D9D}" type="pres">
      <dgm:prSet presAssocID="{E924DC90-2427-4BE5-A522-6ACD4563EB45}" presName="levelTx" presStyleLbl="revTx" presStyleIdx="0" presStyleCnt="0">
        <dgm:presLayoutVars>
          <dgm:chMax val="1"/>
          <dgm:bulletEnabled val="1"/>
        </dgm:presLayoutVars>
      </dgm:prSet>
      <dgm:spPr/>
    </dgm:pt>
    <dgm:pt modelId="{45295FEF-34B7-47B0-80DB-E881F25871A9}" type="pres">
      <dgm:prSet presAssocID="{85631E1F-364A-4A2A-9989-E896E5049557}" presName="Name8" presStyleCnt="0"/>
      <dgm:spPr/>
    </dgm:pt>
    <dgm:pt modelId="{3CE8FECB-ADC6-4195-8C29-ECF1EEE9F8FA}" type="pres">
      <dgm:prSet presAssocID="{85631E1F-364A-4A2A-9989-E896E5049557}" presName="level" presStyleLbl="node1" presStyleIdx="1" presStyleCnt="5">
        <dgm:presLayoutVars>
          <dgm:chMax val="1"/>
          <dgm:bulletEnabled val="1"/>
        </dgm:presLayoutVars>
      </dgm:prSet>
      <dgm:spPr/>
    </dgm:pt>
    <dgm:pt modelId="{DC549F7C-7B63-4EBA-944C-0C5CAC570546}" type="pres">
      <dgm:prSet presAssocID="{85631E1F-364A-4A2A-9989-E896E5049557}" presName="levelTx" presStyleLbl="revTx" presStyleIdx="0" presStyleCnt="0">
        <dgm:presLayoutVars>
          <dgm:chMax val="1"/>
          <dgm:bulletEnabled val="1"/>
        </dgm:presLayoutVars>
      </dgm:prSet>
      <dgm:spPr/>
    </dgm:pt>
    <dgm:pt modelId="{BF7100C5-692A-476D-9242-E6DE2BFA407E}" type="pres">
      <dgm:prSet presAssocID="{9D67B1F7-C4FF-4E1E-94F4-69209A4E7C47}" presName="Name8" presStyleCnt="0"/>
      <dgm:spPr/>
    </dgm:pt>
    <dgm:pt modelId="{753AA43A-5097-42D8-A3EF-20B11215D8F3}" type="pres">
      <dgm:prSet presAssocID="{9D67B1F7-C4FF-4E1E-94F4-69209A4E7C47}" presName="level" presStyleLbl="node1" presStyleIdx="2" presStyleCnt="5">
        <dgm:presLayoutVars>
          <dgm:chMax val="1"/>
          <dgm:bulletEnabled val="1"/>
        </dgm:presLayoutVars>
      </dgm:prSet>
      <dgm:spPr/>
    </dgm:pt>
    <dgm:pt modelId="{7E617F38-6BB2-4E03-8198-FF7E7F898924}" type="pres">
      <dgm:prSet presAssocID="{9D67B1F7-C4FF-4E1E-94F4-69209A4E7C47}" presName="levelTx" presStyleLbl="revTx" presStyleIdx="0" presStyleCnt="0">
        <dgm:presLayoutVars>
          <dgm:chMax val="1"/>
          <dgm:bulletEnabled val="1"/>
        </dgm:presLayoutVars>
      </dgm:prSet>
      <dgm:spPr/>
    </dgm:pt>
    <dgm:pt modelId="{29C42FD2-6503-4F77-8487-9B33E0527141}" type="pres">
      <dgm:prSet presAssocID="{53563D61-A301-4644-8AE7-FCAFDA9A58AB}" presName="Name8" presStyleCnt="0"/>
      <dgm:spPr/>
    </dgm:pt>
    <dgm:pt modelId="{E6279944-4AC5-4561-B5D0-64EE0E57E695}" type="pres">
      <dgm:prSet presAssocID="{53563D61-A301-4644-8AE7-FCAFDA9A58AB}" presName="level" presStyleLbl="node1" presStyleIdx="3" presStyleCnt="5">
        <dgm:presLayoutVars>
          <dgm:chMax val="1"/>
          <dgm:bulletEnabled val="1"/>
        </dgm:presLayoutVars>
      </dgm:prSet>
      <dgm:spPr/>
    </dgm:pt>
    <dgm:pt modelId="{2E9D1362-172A-4369-8415-6E089FA67356}" type="pres">
      <dgm:prSet presAssocID="{53563D61-A301-4644-8AE7-FCAFDA9A58AB}" presName="levelTx" presStyleLbl="revTx" presStyleIdx="0" presStyleCnt="0">
        <dgm:presLayoutVars>
          <dgm:chMax val="1"/>
          <dgm:bulletEnabled val="1"/>
        </dgm:presLayoutVars>
      </dgm:prSet>
      <dgm:spPr/>
    </dgm:pt>
    <dgm:pt modelId="{E55855A1-EC9E-41EF-AA5C-B0A6C62BC58F}" type="pres">
      <dgm:prSet presAssocID="{9BC44171-365F-452D-AE92-EBE2E89770BA}" presName="Name8" presStyleCnt="0"/>
      <dgm:spPr/>
    </dgm:pt>
    <dgm:pt modelId="{285279A8-A2FF-4704-92DF-4753853CE322}" type="pres">
      <dgm:prSet presAssocID="{9BC44171-365F-452D-AE92-EBE2E89770BA}" presName="level" presStyleLbl="node1" presStyleIdx="4" presStyleCnt="5">
        <dgm:presLayoutVars>
          <dgm:chMax val="1"/>
          <dgm:bulletEnabled val="1"/>
        </dgm:presLayoutVars>
      </dgm:prSet>
      <dgm:spPr/>
    </dgm:pt>
    <dgm:pt modelId="{48B1057C-5EDF-4EC8-9A6B-B059EB7B0F8E}" type="pres">
      <dgm:prSet presAssocID="{9BC44171-365F-452D-AE92-EBE2E89770BA}" presName="levelTx" presStyleLbl="revTx" presStyleIdx="0" presStyleCnt="0">
        <dgm:presLayoutVars>
          <dgm:chMax val="1"/>
          <dgm:bulletEnabled val="1"/>
        </dgm:presLayoutVars>
      </dgm:prSet>
      <dgm:spPr/>
    </dgm:pt>
  </dgm:ptLst>
  <dgm:cxnLst>
    <dgm:cxn modelId="{04570C11-0AAF-4105-B53C-59BDB2A1EB11}" type="presOf" srcId="{28FD3D57-F3BB-4E5E-B091-1500A3C92E81}" destId="{6346E340-6B27-47A2-93A8-AA7F0249167F}" srcOrd="0" destOrd="0" presId="urn:microsoft.com/office/officeart/2005/8/layout/pyramid1"/>
    <dgm:cxn modelId="{66D00D19-FA9D-4051-B6B5-B80F0AC47E4A}" type="presOf" srcId="{85631E1F-364A-4A2A-9989-E896E5049557}" destId="{DC549F7C-7B63-4EBA-944C-0C5CAC570546}" srcOrd="1" destOrd="0" presId="urn:microsoft.com/office/officeart/2005/8/layout/pyramid1"/>
    <dgm:cxn modelId="{1263D722-8372-4789-B9F5-BFD8D9C870F1}" srcId="{28FD3D57-F3BB-4E5E-B091-1500A3C92E81}" destId="{9D67B1F7-C4FF-4E1E-94F4-69209A4E7C47}" srcOrd="2" destOrd="0" parTransId="{BD4D3042-AB5C-4E8F-B8BE-BC3A20988EB3}" sibTransId="{B379D14A-425C-47B8-B779-1E5D839E4BC8}"/>
    <dgm:cxn modelId="{31A5E032-4767-484E-9516-2D6EC1BAC818}" type="presOf" srcId="{53563D61-A301-4644-8AE7-FCAFDA9A58AB}" destId="{2E9D1362-172A-4369-8415-6E089FA67356}" srcOrd="1" destOrd="0" presId="urn:microsoft.com/office/officeart/2005/8/layout/pyramid1"/>
    <dgm:cxn modelId="{F2629F3A-4FE3-4B3E-B83D-0555BE7C8FBD}" type="presOf" srcId="{85631E1F-364A-4A2A-9989-E896E5049557}" destId="{3CE8FECB-ADC6-4195-8C29-ECF1EEE9F8FA}" srcOrd="0" destOrd="0" presId="urn:microsoft.com/office/officeart/2005/8/layout/pyramid1"/>
    <dgm:cxn modelId="{15D8F364-6809-49BA-A228-EAE95F4BE6B9}" srcId="{28FD3D57-F3BB-4E5E-B091-1500A3C92E81}" destId="{9BC44171-365F-452D-AE92-EBE2E89770BA}" srcOrd="4" destOrd="0" parTransId="{7679D3FA-0101-42D1-A23D-75BD8EF1DA28}" sibTransId="{FF5F2014-EE5D-4FD1-9103-39F792365AE5}"/>
    <dgm:cxn modelId="{F3697A49-7026-40CE-A2B9-71761A0223E3}" srcId="{28FD3D57-F3BB-4E5E-B091-1500A3C92E81}" destId="{53563D61-A301-4644-8AE7-FCAFDA9A58AB}" srcOrd="3" destOrd="0" parTransId="{B60323EE-B859-4184-88BB-62221AE106AB}" sibTransId="{426A8813-506E-429E-87DB-53AA3F5535D1}"/>
    <dgm:cxn modelId="{8FDB5E6D-661C-41AC-9FA0-91D3F8FFD6D9}" type="presOf" srcId="{9D67B1F7-C4FF-4E1E-94F4-69209A4E7C47}" destId="{7E617F38-6BB2-4E03-8198-FF7E7F898924}" srcOrd="1" destOrd="0" presId="urn:microsoft.com/office/officeart/2005/8/layout/pyramid1"/>
    <dgm:cxn modelId="{685D1073-2D3C-412E-A123-0EF4D596743E}" srcId="{28FD3D57-F3BB-4E5E-B091-1500A3C92E81}" destId="{E924DC90-2427-4BE5-A522-6ACD4563EB45}" srcOrd="0" destOrd="0" parTransId="{9E545862-1292-4DB6-B36C-D6247532E625}" sibTransId="{BD5A33EB-119A-4BA7-8787-7DF55D1248BC}"/>
    <dgm:cxn modelId="{A88E4273-F7D4-48AF-943F-7FA4DF9C2606}" type="presOf" srcId="{E924DC90-2427-4BE5-A522-6ACD4563EB45}" destId="{A8AE7F33-3372-4D78-96A6-FD2B204E9D9D}" srcOrd="1" destOrd="0" presId="urn:microsoft.com/office/officeart/2005/8/layout/pyramid1"/>
    <dgm:cxn modelId="{33ED1854-A9ED-45DA-8913-7FC839AAB981}" type="presOf" srcId="{9BC44171-365F-452D-AE92-EBE2E89770BA}" destId="{285279A8-A2FF-4704-92DF-4753853CE322}" srcOrd="0" destOrd="0" presId="urn:microsoft.com/office/officeart/2005/8/layout/pyramid1"/>
    <dgm:cxn modelId="{723E9675-955D-4A18-A032-DE43ECB85624}" type="presOf" srcId="{E924DC90-2427-4BE5-A522-6ACD4563EB45}" destId="{864F954D-81D4-4546-B08E-448FBA7A18FE}" srcOrd="0" destOrd="0" presId="urn:microsoft.com/office/officeart/2005/8/layout/pyramid1"/>
    <dgm:cxn modelId="{BD1903A1-E006-4340-B4CF-7CD782490A38}" type="presOf" srcId="{53563D61-A301-4644-8AE7-FCAFDA9A58AB}" destId="{E6279944-4AC5-4561-B5D0-64EE0E57E695}" srcOrd="0" destOrd="0" presId="urn:microsoft.com/office/officeart/2005/8/layout/pyramid1"/>
    <dgm:cxn modelId="{689B59B0-BF9D-489D-8A96-D6B2CF499ABF}" srcId="{28FD3D57-F3BB-4E5E-B091-1500A3C92E81}" destId="{85631E1F-364A-4A2A-9989-E896E5049557}" srcOrd="1" destOrd="0" parTransId="{EBE3CA2F-C22D-4DAD-BBB2-CC29F3FBCF68}" sibTransId="{DC75A793-C6A2-4960-947A-450C2653BBC6}"/>
    <dgm:cxn modelId="{739B5CEA-1932-4053-852F-247E63691C79}" type="presOf" srcId="{9D67B1F7-C4FF-4E1E-94F4-69209A4E7C47}" destId="{753AA43A-5097-42D8-A3EF-20B11215D8F3}" srcOrd="0" destOrd="0" presId="urn:microsoft.com/office/officeart/2005/8/layout/pyramid1"/>
    <dgm:cxn modelId="{AE3EB5FA-4927-4388-BD48-8F9079826EFA}" type="presOf" srcId="{9BC44171-365F-452D-AE92-EBE2E89770BA}" destId="{48B1057C-5EDF-4EC8-9A6B-B059EB7B0F8E}" srcOrd="1" destOrd="0" presId="urn:microsoft.com/office/officeart/2005/8/layout/pyramid1"/>
    <dgm:cxn modelId="{724B3B8E-5A8F-455C-8CB0-246FA07650C9}" type="presParOf" srcId="{6346E340-6B27-47A2-93A8-AA7F0249167F}" destId="{8351BCDF-D287-464A-AB10-4261CFFC4E79}" srcOrd="0" destOrd="0" presId="urn:microsoft.com/office/officeart/2005/8/layout/pyramid1"/>
    <dgm:cxn modelId="{B83998B2-F33F-4A19-AA8B-C12ABE92F459}" type="presParOf" srcId="{8351BCDF-D287-464A-AB10-4261CFFC4E79}" destId="{864F954D-81D4-4546-B08E-448FBA7A18FE}" srcOrd="0" destOrd="0" presId="urn:microsoft.com/office/officeart/2005/8/layout/pyramid1"/>
    <dgm:cxn modelId="{FF697D92-14FA-49DE-854A-3B45160627C8}" type="presParOf" srcId="{8351BCDF-D287-464A-AB10-4261CFFC4E79}" destId="{A8AE7F33-3372-4D78-96A6-FD2B204E9D9D}" srcOrd="1" destOrd="0" presId="urn:microsoft.com/office/officeart/2005/8/layout/pyramid1"/>
    <dgm:cxn modelId="{6D9A8C80-BA20-44C0-99AE-EE8926DED6ED}" type="presParOf" srcId="{6346E340-6B27-47A2-93A8-AA7F0249167F}" destId="{45295FEF-34B7-47B0-80DB-E881F25871A9}" srcOrd="1" destOrd="0" presId="urn:microsoft.com/office/officeart/2005/8/layout/pyramid1"/>
    <dgm:cxn modelId="{8C832AED-0FDB-40CA-9B4E-8C02CD2D33C4}" type="presParOf" srcId="{45295FEF-34B7-47B0-80DB-E881F25871A9}" destId="{3CE8FECB-ADC6-4195-8C29-ECF1EEE9F8FA}" srcOrd="0" destOrd="0" presId="urn:microsoft.com/office/officeart/2005/8/layout/pyramid1"/>
    <dgm:cxn modelId="{ACBFE7D8-DD9F-41BE-A1DD-16390180B717}" type="presParOf" srcId="{45295FEF-34B7-47B0-80DB-E881F25871A9}" destId="{DC549F7C-7B63-4EBA-944C-0C5CAC570546}" srcOrd="1" destOrd="0" presId="urn:microsoft.com/office/officeart/2005/8/layout/pyramid1"/>
    <dgm:cxn modelId="{2EDC6386-FD2E-4944-AD02-6C33BADDF850}" type="presParOf" srcId="{6346E340-6B27-47A2-93A8-AA7F0249167F}" destId="{BF7100C5-692A-476D-9242-E6DE2BFA407E}" srcOrd="2" destOrd="0" presId="urn:microsoft.com/office/officeart/2005/8/layout/pyramid1"/>
    <dgm:cxn modelId="{9F690A36-CAD6-4D83-A70F-6D713D279C68}" type="presParOf" srcId="{BF7100C5-692A-476D-9242-E6DE2BFA407E}" destId="{753AA43A-5097-42D8-A3EF-20B11215D8F3}" srcOrd="0" destOrd="0" presId="urn:microsoft.com/office/officeart/2005/8/layout/pyramid1"/>
    <dgm:cxn modelId="{5F0851C6-5FFF-49BF-8B49-C965411D433D}" type="presParOf" srcId="{BF7100C5-692A-476D-9242-E6DE2BFA407E}" destId="{7E617F38-6BB2-4E03-8198-FF7E7F898924}" srcOrd="1" destOrd="0" presId="urn:microsoft.com/office/officeart/2005/8/layout/pyramid1"/>
    <dgm:cxn modelId="{2A13AAA8-9828-4015-BBB7-DE44145677B4}" type="presParOf" srcId="{6346E340-6B27-47A2-93A8-AA7F0249167F}" destId="{29C42FD2-6503-4F77-8487-9B33E0527141}" srcOrd="3" destOrd="0" presId="urn:microsoft.com/office/officeart/2005/8/layout/pyramid1"/>
    <dgm:cxn modelId="{00F821B7-D3E5-4C49-B208-956861463A6F}" type="presParOf" srcId="{29C42FD2-6503-4F77-8487-9B33E0527141}" destId="{E6279944-4AC5-4561-B5D0-64EE0E57E695}" srcOrd="0" destOrd="0" presId="urn:microsoft.com/office/officeart/2005/8/layout/pyramid1"/>
    <dgm:cxn modelId="{C91F242C-6B21-4D23-AA2B-248635A67730}" type="presParOf" srcId="{29C42FD2-6503-4F77-8487-9B33E0527141}" destId="{2E9D1362-172A-4369-8415-6E089FA67356}" srcOrd="1" destOrd="0" presId="urn:microsoft.com/office/officeart/2005/8/layout/pyramid1"/>
    <dgm:cxn modelId="{130A802C-F9E0-46A4-9B2E-CAB53EFCE87E}" type="presParOf" srcId="{6346E340-6B27-47A2-93A8-AA7F0249167F}" destId="{E55855A1-EC9E-41EF-AA5C-B0A6C62BC58F}" srcOrd="4" destOrd="0" presId="urn:microsoft.com/office/officeart/2005/8/layout/pyramid1"/>
    <dgm:cxn modelId="{BD156B57-D9E2-44F0-9AD7-4D9DF28539CB}" type="presParOf" srcId="{E55855A1-EC9E-41EF-AA5C-B0A6C62BC58F}" destId="{285279A8-A2FF-4704-92DF-4753853CE322}" srcOrd="0" destOrd="0" presId="urn:microsoft.com/office/officeart/2005/8/layout/pyramid1"/>
    <dgm:cxn modelId="{413DE596-B7D9-4866-8068-990990E67353}" type="presParOf" srcId="{E55855A1-EC9E-41EF-AA5C-B0A6C62BC58F}" destId="{48B1057C-5EDF-4EC8-9A6B-B059EB7B0F8E}" srcOrd="1" destOrd="0" presId="urn:microsoft.com/office/officeart/2005/8/layout/pyramid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4F954D-81D4-4546-B08E-448FBA7A18FE}">
      <dsp:nvSpPr>
        <dsp:cNvPr id="0" name=""/>
        <dsp:cNvSpPr/>
      </dsp:nvSpPr>
      <dsp:spPr>
        <a:xfrm>
          <a:off x="1428530" y="0"/>
          <a:ext cx="973992" cy="847624"/>
        </a:xfrm>
        <a:prstGeom prst="trapezoid">
          <a:avLst>
            <a:gd name="adj" fmla="val 58298"/>
          </a:avLst>
        </a:prstGeom>
        <a:solidFill>
          <a:schemeClr val="accent1">
            <a:lumMod val="50000"/>
          </a:schemeClr>
        </a:solidFill>
        <a:ln w="25400" cap="flat" cmpd="sng" algn="ctr">
          <a:solidFill>
            <a:schemeClr val="bg1">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altLang="ko-KR" sz="1600" b="1" kern="1200" dirty="0">
              <a:solidFill>
                <a:schemeClr val="bg1"/>
              </a:solidFill>
              <a:latin typeface="Arial" pitchFamily="34" charset="0"/>
              <a:cs typeface="Arial" pitchFamily="34" charset="0"/>
            </a:rPr>
            <a:t>A</a:t>
          </a:r>
          <a:endParaRPr lang="en-JM" sz="1600" b="1" kern="1200" dirty="0">
            <a:solidFill>
              <a:schemeClr val="bg1"/>
            </a:solidFill>
            <a:latin typeface="Arial" pitchFamily="34" charset="0"/>
            <a:cs typeface="Arial" pitchFamily="34" charset="0"/>
          </a:endParaRPr>
        </a:p>
      </dsp:txBody>
      <dsp:txXfrm>
        <a:off x="1428530" y="0"/>
        <a:ext cx="973992" cy="847624"/>
      </dsp:txXfrm>
    </dsp:sp>
    <dsp:sp modelId="{3CE8FECB-ADC6-4195-8C29-ECF1EEE9F8FA}">
      <dsp:nvSpPr>
        <dsp:cNvPr id="0" name=""/>
        <dsp:cNvSpPr/>
      </dsp:nvSpPr>
      <dsp:spPr>
        <a:xfrm>
          <a:off x="1066031" y="847624"/>
          <a:ext cx="1698991" cy="609525"/>
        </a:xfrm>
        <a:prstGeom prst="trapezoid">
          <a:avLst>
            <a:gd name="adj" fmla="val 58298"/>
          </a:avLst>
        </a:prstGeom>
        <a:solidFill>
          <a:schemeClr val="accent2">
            <a:lumMod val="75000"/>
          </a:schemeClr>
        </a:solidFill>
        <a:ln w="25400" cap="flat" cmpd="sng" algn="ctr">
          <a:solidFill>
            <a:schemeClr val="bg1">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altLang="ko-KR" sz="1600" b="1" kern="1200" dirty="0">
              <a:solidFill>
                <a:schemeClr val="bg1"/>
              </a:solidFill>
              <a:latin typeface="Arial" pitchFamily="34" charset="0"/>
              <a:cs typeface="Arial" pitchFamily="34" charset="0"/>
            </a:rPr>
            <a:t>B</a:t>
          </a:r>
          <a:r>
            <a:rPr lang="ko-KR" altLang="en-US" sz="1600" b="1" kern="1200" dirty="0">
              <a:solidFill>
                <a:schemeClr val="bg1"/>
              </a:solidFill>
              <a:latin typeface="Arial" pitchFamily="34" charset="0"/>
              <a:cs typeface="Arial" pitchFamily="34" charset="0"/>
            </a:rPr>
            <a:t> </a:t>
          </a:r>
          <a:r>
            <a:rPr lang="en-US" altLang="ko-KR" sz="1600" b="1" kern="1200" dirty="0">
              <a:solidFill>
                <a:schemeClr val="bg1"/>
              </a:solidFill>
              <a:latin typeface="Arial" pitchFamily="34" charset="0"/>
              <a:cs typeface="Arial" pitchFamily="34" charset="0"/>
            </a:rPr>
            <a:t> </a:t>
          </a:r>
          <a:endParaRPr lang="en-JM" sz="1600" b="1" kern="1200" dirty="0">
            <a:solidFill>
              <a:schemeClr val="bg1"/>
            </a:solidFill>
            <a:latin typeface="Arial" pitchFamily="34" charset="0"/>
            <a:cs typeface="Arial" pitchFamily="34" charset="0"/>
          </a:endParaRPr>
        </a:p>
      </dsp:txBody>
      <dsp:txXfrm>
        <a:off x="1363354" y="847624"/>
        <a:ext cx="1104344" cy="609525"/>
      </dsp:txXfrm>
    </dsp:sp>
    <dsp:sp modelId="{753AA43A-5097-42D8-A3EF-20B11215D8F3}">
      <dsp:nvSpPr>
        <dsp:cNvPr id="0" name=""/>
        <dsp:cNvSpPr/>
      </dsp:nvSpPr>
      <dsp:spPr>
        <a:xfrm>
          <a:off x="710687" y="1457150"/>
          <a:ext cx="2409678" cy="609525"/>
        </a:xfrm>
        <a:prstGeom prst="trapezoid">
          <a:avLst>
            <a:gd name="adj" fmla="val 58298"/>
          </a:avLst>
        </a:prstGeom>
        <a:solidFill>
          <a:schemeClr val="accent3"/>
        </a:solidFill>
        <a:ln w="25400" cap="flat" cmpd="sng" algn="ctr">
          <a:solidFill>
            <a:schemeClr val="bg1">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altLang="ko-KR" sz="1600" b="1" kern="1200" dirty="0">
              <a:solidFill>
                <a:schemeClr val="bg1"/>
              </a:solidFill>
              <a:latin typeface="Arial" pitchFamily="34" charset="0"/>
              <a:cs typeface="Arial" pitchFamily="34" charset="0"/>
            </a:rPr>
            <a:t>C</a:t>
          </a:r>
          <a:r>
            <a:rPr lang="ko-KR" altLang="en-US" sz="1600" b="1" kern="1200" dirty="0">
              <a:solidFill>
                <a:schemeClr val="bg1"/>
              </a:solidFill>
              <a:latin typeface="Arial" pitchFamily="34" charset="0"/>
              <a:cs typeface="Arial" pitchFamily="34" charset="0"/>
            </a:rPr>
            <a:t> </a:t>
          </a:r>
          <a:r>
            <a:rPr lang="en-US" altLang="ko-KR" sz="1600" b="1" kern="1200" dirty="0">
              <a:solidFill>
                <a:schemeClr val="bg1"/>
              </a:solidFill>
              <a:latin typeface="Arial" pitchFamily="34" charset="0"/>
              <a:cs typeface="Arial" pitchFamily="34" charset="0"/>
            </a:rPr>
            <a:t> </a:t>
          </a:r>
          <a:endParaRPr lang="en-JM" sz="1600" b="1" kern="1200" dirty="0">
            <a:solidFill>
              <a:schemeClr val="bg1"/>
            </a:solidFill>
            <a:latin typeface="Arial" pitchFamily="34" charset="0"/>
            <a:cs typeface="Arial" pitchFamily="34" charset="0"/>
          </a:endParaRPr>
        </a:p>
      </dsp:txBody>
      <dsp:txXfrm>
        <a:off x="1132381" y="1457150"/>
        <a:ext cx="1566291" cy="609525"/>
      </dsp:txXfrm>
    </dsp:sp>
    <dsp:sp modelId="{E6279944-4AC5-4561-B5D0-64EE0E57E695}">
      <dsp:nvSpPr>
        <dsp:cNvPr id="0" name=""/>
        <dsp:cNvSpPr/>
      </dsp:nvSpPr>
      <dsp:spPr>
        <a:xfrm>
          <a:off x="355343" y="2066676"/>
          <a:ext cx="3120366" cy="609525"/>
        </a:xfrm>
        <a:prstGeom prst="trapezoid">
          <a:avLst>
            <a:gd name="adj" fmla="val 58298"/>
          </a:avLst>
        </a:prstGeom>
        <a:solidFill>
          <a:schemeClr val="accent4">
            <a:lumMod val="60000"/>
            <a:lumOff val="40000"/>
          </a:schemeClr>
        </a:solidFill>
        <a:ln w="25400" cap="flat" cmpd="sng" algn="ctr">
          <a:solidFill>
            <a:schemeClr val="bg1">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altLang="ko-KR" sz="1600" b="1" kern="1200" dirty="0">
              <a:solidFill>
                <a:schemeClr val="bg1"/>
              </a:solidFill>
              <a:latin typeface="Arial" pitchFamily="34" charset="0"/>
              <a:cs typeface="Arial" pitchFamily="34" charset="0"/>
            </a:rPr>
            <a:t>D</a:t>
          </a:r>
          <a:r>
            <a:rPr lang="ko-KR" altLang="en-US" sz="1600" b="1" kern="1200" dirty="0">
              <a:solidFill>
                <a:schemeClr val="bg1"/>
              </a:solidFill>
              <a:latin typeface="Arial" pitchFamily="34" charset="0"/>
              <a:cs typeface="Arial" pitchFamily="34" charset="0"/>
            </a:rPr>
            <a:t> </a:t>
          </a:r>
          <a:r>
            <a:rPr lang="en-US" altLang="ko-KR" sz="1600" b="1" kern="1200" dirty="0">
              <a:solidFill>
                <a:schemeClr val="bg1"/>
              </a:solidFill>
              <a:latin typeface="Arial" pitchFamily="34" charset="0"/>
              <a:cs typeface="Arial" pitchFamily="34" charset="0"/>
            </a:rPr>
            <a:t> </a:t>
          </a:r>
          <a:endParaRPr lang="en-JM" sz="1600" b="1" kern="1200" dirty="0">
            <a:solidFill>
              <a:schemeClr val="bg1"/>
            </a:solidFill>
            <a:latin typeface="Arial" pitchFamily="34" charset="0"/>
            <a:cs typeface="Arial" pitchFamily="34" charset="0"/>
          </a:endParaRPr>
        </a:p>
      </dsp:txBody>
      <dsp:txXfrm>
        <a:off x="901407" y="2066676"/>
        <a:ext cx="2028238" cy="609525"/>
      </dsp:txXfrm>
    </dsp:sp>
    <dsp:sp modelId="{285279A8-A2FF-4704-92DF-4753853CE322}">
      <dsp:nvSpPr>
        <dsp:cNvPr id="0" name=""/>
        <dsp:cNvSpPr/>
      </dsp:nvSpPr>
      <dsp:spPr>
        <a:xfrm>
          <a:off x="0" y="2676202"/>
          <a:ext cx="3831054" cy="609525"/>
        </a:xfrm>
        <a:prstGeom prst="trapezoid">
          <a:avLst>
            <a:gd name="adj" fmla="val 58298"/>
          </a:avLst>
        </a:prstGeom>
        <a:solidFill>
          <a:schemeClr val="accent5">
            <a:lumMod val="40000"/>
            <a:lumOff val="60000"/>
          </a:schemeClr>
        </a:solidFill>
        <a:ln w="25400" cap="flat" cmpd="sng" algn="ctr">
          <a:solidFill>
            <a:schemeClr val="bg1">
              <a:lumMod val="9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altLang="ko-KR" sz="1600" b="1" kern="1200" dirty="0">
              <a:solidFill>
                <a:schemeClr val="bg1"/>
              </a:solidFill>
              <a:latin typeface="Arial" pitchFamily="34" charset="0"/>
              <a:cs typeface="Arial" pitchFamily="34" charset="0"/>
            </a:rPr>
            <a:t>E</a:t>
          </a:r>
          <a:r>
            <a:rPr lang="ko-KR" altLang="en-US" sz="1600" b="1" kern="1200" dirty="0">
              <a:solidFill>
                <a:schemeClr val="bg1"/>
              </a:solidFill>
              <a:latin typeface="Arial" pitchFamily="34" charset="0"/>
              <a:cs typeface="Arial" pitchFamily="34" charset="0"/>
            </a:rPr>
            <a:t> </a:t>
          </a:r>
          <a:r>
            <a:rPr lang="en-US" altLang="ko-KR" sz="1600" b="1" kern="1200" dirty="0">
              <a:solidFill>
                <a:schemeClr val="bg1"/>
              </a:solidFill>
              <a:latin typeface="Arial" pitchFamily="34" charset="0"/>
              <a:cs typeface="Arial" pitchFamily="34" charset="0"/>
            </a:rPr>
            <a:t> </a:t>
          </a:r>
          <a:endParaRPr lang="en-JM" sz="1600" b="1" kern="1200" dirty="0">
            <a:solidFill>
              <a:schemeClr val="bg1"/>
            </a:solidFill>
            <a:latin typeface="Arial" pitchFamily="34" charset="0"/>
            <a:cs typeface="Arial" pitchFamily="34" charset="0"/>
          </a:endParaRPr>
        </a:p>
      </dsp:txBody>
      <dsp:txXfrm>
        <a:off x="670434" y="2676202"/>
        <a:ext cx="2490185" cy="609525"/>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jfif>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jpg>
</file>

<file path=ppt/media/image4.jpg>
</file>

<file path=ppt/media/image5.jpg>
</file>

<file path=ppt/media/image6.jp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3705210"/>
            <a:ext cx="9144000" cy="522725"/>
          </a:xfrm>
          <a:prstGeom prst="rect">
            <a:avLst/>
          </a:prstGeom>
        </p:spPr>
        <p:txBody>
          <a:bodyPr anchor="ctr"/>
          <a:lstStyle>
            <a:lvl1pPr marL="0" indent="0" algn="ctr">
              <a:lnSpc>
                <a:spcPct val="100000"/>
              </a:lnSpc>
              <a:buNone/>
              <a:defRPr sz="3600" b="1" baseline="0">
                <a:solidFill>
                  <a:schemeClr val="tx1">
                    <a:lumMod val="75000"/>
                    <a:lumOff val="25000"/>
                  </a:schemeClr>
                </a:solidFill>
                <a:latin typeface="+mj-lt"/>
                <a:cs typeface="Arial" pitchFamily="34" charset="0"/>
              </a:defRPr>
            </a:lvl1pPr>
          </a:lstStyle>
          <a:p>
            <a:pPr lvl="0"/>
            <a:r>
              <a:rPr lang="en-US" altLang="ko-KR" dirty="0">
                <a:ea typeface="맑은 고딕" pitchFamily="50" charset="-127"/>
              </a:rPr>
              <a:t>FREE PPT TEMPLATES</a:t>
            </a:r>
            <a:endParaRPr lang="en-US" altLang="ko-KR" dirty="0"/>
          </a:p>
        </p:txBody>
      </p:sp>
      <p:sp>
        <p:nvSpPr>
          <p:cNvPr id="11" name="Text Placeholder 9"/>
          <p:cNvSpPr>
            <a:spLocks noGrp="1"/>
          </p:cNvSpPr>
          <p:nvPr>
            <p:ph type="body" sz="quarter" idx="11" hasCustomPrompt="1"/>
          </p:nvPr>
        </p:nvSpPr>
        <p:spPr>
          <a:xfrm>
            <a:off x="-148" y="4227934"/>
            <a:ext cx="9144000" cy="288032"/>
          </a:xfrm>
          <a:prstGeom prst="rect">
            <a:avLst/>
          </a:prstGeom>
        </p:spPr>
        <p:txBody>
          <a:bodyPr anchor="ctr"/>
          <a:lstStyle>
            <a:lvl1pPr marL="0" indent="0" algn="ctr">
              <a:lnSpc>
                <a:spcPct val="100000"/>
              </a:lnSpc>
              <a:buNone/>
              <a:defRPr sz="1400" b="1" baseline="0">
                <a:solidFill>
                  <a:schemeClr val="tx1">
                    <a:lumMod val="75000"/>
                    <a:lumOff val="25000"/>
                  </a:schemeClr>
                </a:solidFill>
                <a:latin typeface="+mn-lt"/>
                <a:cs typeface="Arial" pitchFamily="34" charset="0"/>
              </a:defRPr>
            </a:lvl1pPr>
          </a:lstStyle>
          <a:p>
            <a:pPr lvl="0"/>
            <a:r>
              <a:rPr lang="en-US" altLang="ko-KR" dirty="0"/>
              <a:t>INSTERT THE TITLE OF YOUR PRESENTATION HERE</a:t>
            </a:r>
            <a:endParaRPr lang="ko-KR" altLang="en-US" dirty="0"/>
          </a:p>
        </p:txBody>
      </p:sp>
    </p:spTree>
    <p:extLst>
      <p:ext uri="{BB962C8B-B14F-4D97-AF65-F5344CB8AC3E}">
        <p14:creationId xmlns:p14="http://schemas.microsoft.com/office/powerpoint/2010/main" val="4162736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105958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endParaRPr>
          </a:p>
        </p:txBody>
      </p:sp>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Picture Placeholder 2"/>
          <p:cNvSpPr>
            <a:spLocks noGrp="1"/>
          </p:cNvSpPr>
          <p:nvPr>
            <p:ph type="pic" idx="1" hasCustomPrompt="1"/>
          </p:nvPr>
        </p:nvSpPr>
        <p:spPr>
          <a:xfrm>
            <a:off x="649246" y="1275606"/>
            <a:ext cx="1648869" cy="1648869"/>
          </a:xfrm>
          <a:prstGeom prst="ellipse">
            <a:avLst/>
          </a:prstGeom>
          <a:solidFill>
            <a:schemeClr val="bg1">
              <a:lumMod val="95000"/>
            </a:schemeClr>
          </a:solidFill>
          <a:ln w="38100">
            <a:solidFill>
              <a:schemeClr val="accent1"/>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2" hasCustomPrompt="1"/>
          </p:nvPr>
        </p:nvSpPr>
        <p:spPr>
          <a:xfrm>
            <a:off x="2720790" y="1275606"/>
            <a:ext cx="1648869" cy="1648869"/>
          </a:xfrm>
          <a:prstGeom prst="ellipse">
            <a:avLst/>
          </a:prstGeom>
          <a:solidFill>
            <a:schemeClr val="bg1">
              <a:lumMod val="95000"/>
            </a:schemeClr>
          </a:solidFill>
          <a:ln w="38100">
            <a:solidFill>
              <a:schemeClr val="accent2"/>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3" hasCustomPrompt="1"/>
          </p:nvPr>
        </p:nvSpPr>
        <p:spPr>
          <a:xfrm>
            <a:off x="4792334" y="1275606"/>
            <a:ext cx="1648869" cy="1648869"/>
          </a:xfrm>
          <a:prstGeom prst="ellipse">
            <a:avLst/>
          </a:prstGeom>
          <a:solidFill>
            <a:schemeClr val="bg1">
              <a:lumMod val="95000"/>
            </a:schemeClr>
          </a:solidFill>
          <a:ln w="38100">
            <a:solidFill>
              <a:schemeClr val="accent3"/>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4" hasCustomPrompt="1"/>
          </p:nvPr>
        </p:nvSpPr>
        <p:spPr>
          <a:xfrm>
            <a:off x="6863879" y="1275606"/>
            <a:ext cx="1648869" cy="1648869"/>
          </a:xfrm>
          <a:prstGeom prst="ellipse">
            <a:avLst/>
          </a:prstGeom>
          <a:solidFill>
            <a:schemeClr val="bg1">
              <a:lumMod val="95000"/>
            </a:schemeClr>
          </a:solidFill>
          <a:ln w="38100">
            <a:solidFill>
              <a:schemeClr val="accent4"/>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6502411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s and Contents Layout">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0" y="0"/>
            <a:ext cx="9144000" cy="51435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6159670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4" name="Rectangle 3"/>
          <p:cNvSpPr/>
          <p:nvPr userDrawn="1"/>
        </p:nvSpPr>
        <p:spPr>
          <a:xfrm>
            <a:off x="4572000" y="0"/>
            <a:ext cx="4104456"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Picture Placeholder 2"/>
          <p:cNvSpPr>
            <a:spLocks noGrp="1"/>
          </p:cNvSpPr>
          <p:nvPr>
            <p:ph type="pic" idx="1" hasCustomPrompt="1"/>
          </p:nvPr>
        </p:nvSpPr>
        <p:spPr>
          <a:xfrm>
            <a:off x="0" y="1995686"/>
            <a:ext cx="9144000" cy="288032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1563139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Images and Contents Layout">
    <p:bg>
      <p:bgPr>
        <a:solidFill>
          <a:schemeClr val="accent1"/>
        </a:solidFill>
        <a:effectLst/>
      </p:bgPr>
    </p:bg>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3347864" y="131536"/>
            <a:ext cx="5796136" cy="1548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2" hasCustomPrompt="1"/>
          </p:nvPr>
        </p:nvSpPr>
        <p:spPr>
          <a:xfrm>
            <a:off x="4104000" y="1798321"/>
            <a:ext cx="5040000" cy="1548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9" name="Picture Placeholder 2"/>
          <p:cNvSpPr>
            <a:spLocks noGrp="1"/>
          </p:cNvSpPr>
          <p:nvPr>
            <p:ph type="pic" idx="13" hasCustomPrompt="1"/>
          </p:nvPr>
        </p:nvSpPr>
        <p:spPr>
          <a:xfrm>
            <a:off x="4824000" y="3465106"/>
            <a:ext cx="4320000" cy="1548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9458121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Picture Placeholder 2"/>
          <p:cNvSpPr>
            <a:spLocks noGrp="1"/>
          </p:cNvSpPr>
          <p:nvPr>
            <p:ph type="pic" idx="1" hasCustomPrompt="1"/>
          </p:nvPr>
        </p:nvSpPr>
        <p:spPr>
          <a:xfrm>
            <a:off x="3937417" y="1"/>
            <a:ext cx="1872000" cy="514349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5" name="Picture Placeholder 2"/>
          <p:cNvSpPr>
            <a:spLocks noGrp="1"/>
          </p:cNvSpPr>
          <p:nvPr>
            <p:ph type="pic" idx="10" hasCustomPrompt="1"/>
          </p:nvPr>
        </p:nvSpPr>
        <p:spPr>
          <a:xfrm>
            <a:off x="1968708" y="1"/>
            <a:ext cx="1872000" cy="514349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
        <p:nvSpPr>
          <p:cNvPr id="6" name="Picture Placeholder 2"/>
          <p:cNvSpPr>
            <a:spLocks noGrp="1"/>
          </p:cNvSpPr>
          <p:nvPr>
            <p:ph type="pic" idx="11" hasCustomPrompt="1"/>
          </p:nvPr>
        </p:nvSpPr>
        <p:spPr>
          <a:xfrm>
            <a:off x="0" y="1"/>
            <a:ext cx="1872000" cy="5143499"/>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Insert Your Image</a:t>
            </a:r>
            <a:endParaRPr lang="ko-KR" altLang="en-US" dirty="0"/>
          </a:p>
        </p:txBody>
      </p:sp>
    </p:spTree>
    <p:extLst>
      <p:ext uri="{BB962C8B-B14F-4D97-AF65-F5344CB8AC3E}">
        <p14:creationId xmlns:p14="http://schemas.microsoft.com/office/powerpoint/2010/main" val="34165337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Images and Contents Layout">
    <p:spTree>
      <p:nvGrpSpPr>
        <p:cNvPr id="1" name=""/>
        <p:cNvGrpSpPr/>
        <p:nvPr/>
      </p:nvGrpSpPr>
      <p:grpSpPr>
        <a:xfrm>
          <a:off x="0" y="0"/>
          <a:ext cx="0" cy="0"/>
          <a:chOff x="0" y="0"/>
          <a:chExt cx="0" cy="0"/>
        </a:xfrm>
      </p:grpSpPr>
      <p:sp>
        <p:nvSpPr>
          <p:cNvPr id="4" name="Picture Placeholder 2"/>
          <p:cNvSpPr>
            <a:spLocks noGrp="1"/>
          </p:cNvSpPr>
          <p:nvPr>
            <p:ph type="pic" idx="13" hasCustomPrompt="1"/>
          </p:nvPr>
        </p:nvSpPr>
        <p:spPr>
          <a:xfrm>
            <a:off x="3795621" y="230919"/>
            <a:ext cx="3294112" cy="151216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5" hasCustomPrompt="1"/>
          </p:nvPr>
        </p:nvSpPr>
        <p:spPr>
          <a:xfrm>
            <a:off x="5613166" y="3399271"/>
            <a:ext cx="3293944" cy="151216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6" hasCustomPrompt="1"/>
          </p:nvPr>
        </p:nvSpPr>
        <p:spPr>
          <a:xfrm>
            <a:off x="3795621" y="1815095"/>
            <a:ext cx="1728192" cy="309634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7" hasCustomPrompt="1"/>
          </p:nvPr>
        </p:nvSpPr>
        <p:spPr>
          <a:xfrm>
            <a:off x="5621504" y="1814524"/>
            <a:ext cx="1468228" cy="151216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2" name="Picture Placeholder 2"/>
          <p:cNvSpPr>
            <a:spLocks noGrp="1"/>
          </p:cNvSpPr>
          <p:nvPr>
            <p:ph type="pic" idx="18" hasCustomPrompt="1"/>
          </p:nvPr>
        </p:nvSpPr>
        <p:spPr>
          <a:xfrm>
            <a:off x="7178918" y="230919"/>
            <a:ext cx="1728192" cy="309634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1375891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81632"/>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757696"/>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4"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57041" y="1313860"/>
            <a:ext cx="6438182" cy="3274563"/>
          </a:xfrm>
          <a:prstGeom prst="rect">
            <a:avLst/>
          </a:prstGeom>
          <a:noFill/>
          <a:extLst>
            <a:ext uri="{909E8E84-426E-40DD-AFC4-6F175D3DCCD1}">
              <a14:hiddenFill xmlns:a14="http://schemas.microsoft.com/office/drawing/2010/main">
                <a:solidFill>
                  <a:srgbClr val="FFFFFF"/>
                </a:solidFill>
              </a14:hiddenFill>
            </a:ext>
          </a:extLst>
        </p:spPr>
      </p:pic>
      <p:sp>
        <p:nvSpPr>
          <p:cNvPr id="5" name="Picture Placeholder 2"/>
          <p:cNvSpPr>
            <a:spLocks noGrp="1"/>
          </p:cNvSpPr>
          <p:nvPr>
            <p:ph type="pic" idx="1" hasCustomPrompt="1"/>
          </p:nvPr>
        </p:nvSpPr>
        <p:spPr>
          <a:xfrm>
            <a:off x="981898" y="1731279"/>
            <a:ext cx="3085597" cy="228186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956077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105958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endParaRPr>
          </a:p>
        </p:txBody>
      </p:sp>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Rectangle 4"/>
          <p:cNvSpPr/>
          <p:nvPr userDrawn="1"/>
        </p:nvSpPr>
        <p:spPr>
          <a:xfrm>
            <a:off x="0" y="3507854"/>
            <a:ext cx="9144000" cy="1635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pic>
        <p:nvPicPr>
          <p:cNvPr id="6" name="Picture 2" descr="D:\Fullppt\PNG이미지\핸드폰2.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735225" y="1079005"/>
            <a:ext cx="3373328" cy="4085033"/>
          </a:xfrm>
          <a:prstGeom prst="rect">
            <a:avLst/>
          </a:prstGeom>
          <a:noFill/>
          <a:extLst>
            <a:ext uri="{909E8E84-426E-40DD-AFC4-6F175D3DCCD1}">
              <a14:hiddenFill xmlns:a14="http://schemas.microsoft.com/office/drawing/2010/main">
                <a:solidFill>
                  <a:srgbClr val="FFFFFF"/>
                </a:solidFill>
              </a14:hiddenFill>
            </a:ext>
          </a:extLst>
        </p:spPr>
      </p:pic>
      <p:sp>
        <p:nvSpPr>
          <p:cNvPr id="7" name="Picture Placeholder 2"/>
          <p:cNvSpPr>
            <a:spLocks noGrp="1"/>
          </p:cNvSpPr>
          <p:nvPr>
            <p:ph type="pic" idx="1" hasCustomPrompt="1"/>
          </p:nvPr>
        </p:nvSpPr>
        <p:spPr>
          <a:xfrm>
            <a:off x="3566328" y="1217153"/>
            <a:ext cx="1945465" cy="300514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454243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ICON SETS LAYOUT</a:t>
            </a:r>
          </a:p>
        </p:txBody>
      </p:sp>
      <p:grpSp>
        <p:nvGrpSpPr>
          <p:cNvPr id="5" name="Group 4"/>
          <p:cNvGrpSpPr/>
          <p:nvPr userDrawn="1"/>
        </p:nvGrpSpPr>
        <p:grpSpPr>
          <a:xfrm>
            <a:off x="354008" y="1131589"/>
            <a:ext cx="2849840" cy="3649171"/>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spTree>
    <p:extLst>
      <p:ext uri="{BB962C8B-B14F-4D97-AF65-F5344CB8AC3E}">
        <p14:creationId xmlns:p14="http://schemas.microsoft.com/office/powerpoint/2010/main" val="7381822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Break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4572000" y="2253238"/>
            <a:ext cx="4572000" cy="473576"/>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4572000" y="2726814"/>
            <a:ext cx="4572000" cy="288032"/>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738235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bg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Oval 1"/>
          <p:cNvSpPr/>
          <p:nvPr userDrawn="1"/>
        </p:nvSpPr>
        <p:spPr>
          <a:xfrm>
            <a:off x="2699792" y="699542"/>
            <a:ext cx="3744416" cy="3744416"/>
          </a:xfrm>
          <a:prstGeom prst="ellipse">
            <a:avLst/>
          </a:prstGeom>
          <a:solidFill>
            <a:schemeClr val="accent1">
              <a:alpha val="77000"/>
            </a:schemeClr>
          </a:solidFill>
          <a:ln w="857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 Placeholder 9"/>
          <p:cNvSpPr>
            <a:spLocks noGrp="1"/>
          </p:cNvSpPr>
          <p:nvPr>
            <p:ph type="body" sz="quarter" idx="10" hasCustomPrompt="1"/>
          </p:nvPr>
        </p:nvSpPr>
        <p:spPr>
          <a:xfrm>
            <a:off x="2699792" y="2181230"/>
            <a:ext cx="3744416" cy="576063"/>
          </a:xfrm>
          <a:prstGeom prst="rect">
            <a:avLst/>
          </a:prstGeom>
        </p:spPr>
        <p:txBody>
          <a:bodyPr anchor="ctr"/>
          <a:lstStyle>
            <a:lvl1pPr marL="0" indent="0" algn="ctr">
              <a:buNone/>
              <a:defRPr sz="3600" b="1" baseline="0">
                <a:solidFill>
                  <a:schemeClr val="tx1">
                    <a:lumMod val="75000"/>
                    <a:lumOff val="25000"/>
                  </a:schemeClr>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2699644" y="2757294"/>
            <a:ext cx="3744416"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9224771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179512" y="339502"/>
            <a:ext cx="4248472" cy="576064"/>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179512" y="915566"/>
            <a:ext cx="4248472" cy="288032"/>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48509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105958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endParaRPr>
          </a:p>
        </p:txBody>
      </p:sp>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494995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Images and Contents Layout">
    <p:bg>
      <p:bgPr>
        <a:solidFill>
          <a:schemeClr val="accent1"/>
        </a:solidFill>
        <a:effectLst/>
      </p:bgPr>
    </p:bg>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3347864" y="131536"/>
            <a:ext cx="5796136" cy="1548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2" hasCustomPrompt="1"/>
          </p:nvPr>
        </p:nvSpPr>
        <p:spPr>
          <a:xfrm>
            <a:off x="4104000" y="1798321"/>
            <a:ext cx="5040000" cy="1548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9" name="Picture Placeholder 2"/>
          <p:cNvSpPr>
            <a:spLocks noGrp="1"/>
          </p:cNvSpPr>
          <p:nvPr>
            <p:ph type="pic" idx="13" hasCustomPrompt="1"/>
          </p:nvPr>
        </p:nvSpPr>
        <p:spPr>
          <a:xfrm>
            <a:off x="4824000" y="3465106"/>
            <a:ext cx="4320000" cy="1548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25564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5712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105958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endParaRPr>
          </a:p>
        </p:txBody>
      </p:sp>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312904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395536" y="195486"/>
            <a:ext cx="8424936" cy="576064"/>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395536" y="771550"/>
            <a:ext cx="8424936" cy="288032"/>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457713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179512" y="339502"/>
            <a:ext cx="4248472" cy="576064"/>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179512" y="915566"/>
            <a:ext cx="4248472" cy="288032"/>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392773588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slideLayout" Target="../slideLayouts/slideLayout18.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66830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74" r:id="rId4"/>
    <p:sldLayoutId id="2147483675" r:id="rId5"/>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7555548"/>
      </p:ext>
    </p:extLst>
  </p:cSld>
  <p:clrMap bg1="lt1" tx1="dk1" bg2="lt2" tx2="dk2" accent1="accent1" accent2="accent2" accent3="accent3" accent4="accent4" accent5="accent5" accent6="accent6" hlink="hlink" folHlink="folHlink"/>
  <p:sldLayoutIdLst>
    <p:sldLayoutId id="2147483659" r:id="rId1"/>
    <p:sldLayoutId id="2147483652" r:id="rId2"/>
    <p:sldLayoutId id="2147483661" r:id="rId3"/>
    <p:sldLayoutId id="2147483660" r:id="rId4"/>
    <p:sldLayoutId id="2147483662" r:id="rId5"/>
    <p:sldLayoutId id="2147483655" r:id="rId6"/>
    <p:sldLayoutId id="2147483663" r:id="rId7"/>
    <p:sldLayoutId id="2147483664" r:id="rId8"/>
    <p:sldLayoutId id="2147483668" r:id="rId9"/>
    <p:sldLayoutId id="2147483665" r:id="rId10"/>
    <p:sldLayoutId id="2147483670" r:id="rId11"/>
    <p:sldLayoutId id="2147483672" r:id="rId12"/>
    <p:sldLayoutId id="2147483656" r:id="rId13"/>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710703"/>
      </p:ext>
    </p:extLst>
  </p:cSld>
  <p:clrMap bg1="lt1" tx1="dk1" bg2="lt2" tx2="dk2" accent1="accent1" accent2="accent2" accent3="accent3" accent4="accent4" accent5="accent5" accent6="accent6" hlink="hlink" folHlink="folHlink"/>
  <p:sldLayoutIdLst>
    <p:sldLayoutId id="2147483654" r:id="rId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 Id="rId4" Type="http://schemas.openxmlformats.org/officeDocument/2006/relationships/image" Target="../media/image14.jf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0" y="3723878"/>
            <a:ext cx="9144000" cy="522725"/>
          </a:xfrm>
        </p:spPr>
        <p:txBody>
          <a:bodyPr/>
          <a:lstStyle/>
          <a:p>
            <a:pPr lvl="0"/>
            <a:r>
              <a:rPr lang="en-US" altLang="ko-KR" dirty="0"/>
              <a:t>AIRPORT ORGANISATION  &amp; MANAGEMETNSYSTEM</a:t>
            </a:r>
            <a:endParaRPr lang="en-US" altLang="ko-KR" sz="3600" dirty="0"/>
          </a:p>
        </p:txBody>
      </p:sp>
      <p:sp>
        <p:nvSpPr>
          <p:cNvPr id="4" name="Text Placeholder 3"/>
          <p:cNvSpPr>
            <a:spLocks noGrp="1"/>
          </p:cNvSpPr>
          <p:nvPr>
            <p:ph type="body" sz="quarter" idx="11"/>
          </p:nvPr>
        </p:nvSpPr>
        <p:spPr>
          <a:xfrm>
            <a:off x="0" y="4659982"/>
            <a:ext cx="9144000" cy="288032"/>
          </a:xfrm>
        </p:spPr>
        <p:txBody>
          <a:bodyPr/>
          <a:lstStyle/>
          <a:p>
            <a:pPr>
              <a:spcBef>
                <a:spcPts val="0"/>
              </a:spcBef>
              <a:defRPr/>
            </a:pPr>
            <a:r>
              <a:rPr lang="en-US" altLang="ko-KR" dirty="0"/>
              <a:t>POWER POINT PRESENTATION &amp; OVERVIEW OF PROJECT</a:t>
            </a:r>
          </a:p>
        </p:txBody>
      </p:sp>
    </p:spTree>
    <p:extLst>
      <p:ext uri="{BB962C8B-B14F-4D97-AF65-F5344CB8AC3E}">
        <p14:creationId xmlns:p14="http://schemas.microsoft.com/office/powerpoint/2010/main" val="29718413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3"/>
          <p:cNvSpPr txBox="1">
            <a:spLocks/>
          </p:cNvSpPr>
          <p:nvPr/>
        </p:nvSpPr>
        <p:spPr>
          <a:xfrm>
            <a:off x="539552" y="236135"/>
            <a:ext cx="3456384" cy="155107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b="1" dirty="0">
                <a:solidFill>
                  <a:schemeClr val="tx1">
                    <a:lumMod val="75000"/>
                    <a:lumOff val="25000"/>
                  </a:schemeClr>
                </a:solidFill>
                <a:latin typeface="+mj-lt"/>
                <a:cs typeface="Arial" pitchFamily="34" charset="0"/>
              </a:rPr>
              <a:t>LOGIN FORM </a:t>
            </a:r>
          </a:p>
        </p:txBody>
      </p:sp>
      <p:sp>
        <p:nvSpPr>
          <p:cNvPr id="5" name="TextBox 4">
            <a:extLst>
              <a:ext uri="{FF2B5EF4-FFF2-40B4-BE49-F238E27FC236}">
                <a16:creationId xmlns:a16="http://schemas.microsoft.com/office/drawing/2014/main" id="{C0195580-1A31-4462-8F77-7DDADC7122AD}"/>
              </a:ext>
            </a:extLst>
          </p:cNvPr>
          <p:cNvSpPr txBox="1"/>
          <p:nvPr/>
        </p:nvSpPr>
        <p:spPr>
          <a:xfrm>
            <a:off x="4932040" y="319176"/>
            <a:ext cx="3384376" cy="1384995"/>
          </a:xfrm>
          <a:prstGeom prst="rect">
            <a:avLst/>
          </a:prstGeom>
          <a:noFill/>
        </p:spPr>
        <p:txBody>
          <a:bodyPr wrap="square" rtlCol="0" anchor="ctr">
            <a:spAutoFit/>
          </a:bodyPr>
          <a:lstStyle/>
          <a:p>
            <a:r>
              <a:rPr lang="en-US" altLang="ko-KR" sz="1200" dirty="0">
                <a:solidFill>
                  <a:schemeClr val="bg1"/>
                </a:solidFill>
                <a:cs typeface="Arial" pitchFamily="34" charset="0"/>
              </a:rPr>
              <a:t>A Login form is used to enter authentication credentials to access a restricted page or form. The login form contains a field for the username and another for the password. ... Like the search form, a login form is basically a record form whose insert, update and delete properties have been disabled.</a:t>
            </a:r>
          </a:p>
        </p:txBody>
      </p:sp>
      <p:pic>
        <p:nvPicPr>
          <p:cNvPr id="8" name="Picture 7">
            <a:extLst>
              <a:ext uri="{FF2B5EF4-FFF2-40B4-BE49-F238E27FC236}">
                <a16:creationId xmlns:a16="http://schemas.microsoft.com/office/drawing/2014/main" id="{1D5A3434-E390-46F1-9BFA-F4A6AB0FE027}"/>
              </a:ext>
            </a:extLst>
          </p:cNvPr>
          <p:cNvPicPr>
            <a:picLocks noChangeAspect="1"/>
          </p:cNvPicPr>
          <p:nvPr/>
        </p:nvPicPr>
        <p:blipFill>
          <a:blip r:embed="rId2"/>
          <a:stretch>
            <a:fillRect/>
          </a:stretch>
        </p:blipFill>
        <p:spPr>
          <a:xfrm>
            <a:off x="1619672" y="1882414"/>
            <a:ext cx="5220072" cy="2936291"/>
          </a:xfrm>
          <a:prstGeom prst="rect">
            <a:avLst/>
          </a:prstGeom>
        </p:spPr>
      </p:pic>
    </p:spTree>
    <p:extLst>
      <p:ext uri="{BB962C8B-B14F-4D97-AF65-F5344CB8AC3E}">
        <p14:creationId xmlns:p14="http://schemas.microsoft.com/office/powerpoint/2010/main" val="775018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3"/>
          <p:cNvSpPr txBox="1">
            <a:spLocks/>
          </p:cNvSpPr>
          <p:nvPr/>
        </p:nvSpPr>
        <p:spPr>
          <a:xfrm>
            <a:off x="539552" y="236135"/>
            <a:ext cx="3456384" cy="155107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b="1" dirty="0">
                <a:solidFill>
                  <a:schemeClr val="tx1">
                    <a:lumMod val="75000"/>
                    <a:lumOff val="25000"/>
                  </a:schemeClr>
                </a:solidFill>
                <a:latin typeface="+mj-lt"/>
                <a:cs typeface="Arial" pitchFamily="34" charset="0"/>
              </a:rPr>
              <a:t>LOADING  FORM </a:t>
            </a:r>
          </a:p>
        </p:txBody>
      </p:sp>
      <p:sp>
        <p:nvSpPr>
          <p:cNvPr id="5" name="TextBox 4">
            <a:extLst>
              <a:ext uri="{FF2B5EF4-FFF2-40B4-BE49-F238E27FC236}">
                <a16:creationId xmlns:a16="http://schemas.microsoft.com/office/drawing/2014/main" id="{C0195580-1A31-4462-8F77-7DDADC7122AD}"/>
              </a:ext>
            </a:extLst>
          </p:cNvPr>
          <p:cNvSpPr txBox="1"/>
          <p:nvPr/>
        </p:nvSpPr>
        <p:spPr>
          <a:xfrm>
            <a:off x="4932040" y="780841"/>
            <a:ext cx="3384376" cy="461665"/>
          </a:xfrm>
          <a:prstGeom prst="rect">
            <a:avLst/>
          </a:prstGeom>
          <a:noFill/>
        </p:spPr>
        <p:txBody>
          <a:bodyPr wrap="square" rtlCol="0" anchor="ctr">
            <a:spAutoFit/>
          </a:bodyPr>
          <a:lstStyle/>
          <a:p>
            <a:r>
              <a:rPr lang="en-US" altLang="ko-KR" sz="1200" dirty="0">
                <a:solidFill>
                  <a:schemeClr val="bg1"/>
                </a:solidFill>
                <a:cs typeface="Arial" pitchFamily="34" charset="0"/>
              </a:rPr>
              <a:t>Loading form is used to depict the loading of component into the memory.</a:t>
            </a:r>
          </a:p>
        </p:txBody>
      </p:sp>
      <p:pic>
        <p:nvPicPr>
          <p:cNvPr id="2" name="Picture 1">
            <a:extLst>
              <a:ext uri="{FF2B5EF4-FFF2-40B4-BE49-F238E27FC236}">
                <a16:creationId xmlns:a16="http://schemas.microsoft.com/office/drawing/2014/main" id="{4FB61E03-A8CB-400B-A820-795E7930C857}"/>
              </a:ext>
            </a:extLst>
          </p:cNvPr>
          <p:cNvPicPr>
            <a:picLocks noChangeAspect="1"/>
          </p:cNvPicPr>
          <p:nvPr/>
        </p:nvPicPr>
        <p:blipFill>
          <a:blip r:embed="rId2"/>
          <a:stretch>
            <a:fillRect/>
          </a:stretch>
        </p:blipFill>
        <p:spPr>
          <a:xfrm>
            <a:off x="1619672" y="1753910"/>
            <a:ext cx="5039149" cy="2834521"/>
          </a:xfrm>
          <a:prstGeom prst="rect">
            <a:avLst/>
          </a:prstGeom>
        </p:spPr>
      </p:pic>
    </p:spTree>
    <p:extLst>
      <p:ext uri="{BB962C8B-B14F-4D97-AF65-F5344CB8AC3E}">
        <p14:creationId xmlns:p14="http://schemas.microsoft.com/office/powerpoint/2010/main" val="944283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3"/>
          <p:cNvSpPr txBox="1">
            <a:spLocks/>
          </p:cNvSpPr>
          <p:nvPr/>
        </p:nvSpPr>
        <p:spPr>
          <a:xfrm>
            <a:off x="539552" y="236135"/>
            <a:ext cx="3456384" cy="155107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b="1" dirty="0">
                <a:solidFill>
                  <a:schemeClr val="tx1">
                    <a:lumMod val="75000"/>
                    <a:lumOff val="25000"/>
                  </a:schemeClr>
                </a:solidFill>
                <a:latin typeface="+mj-lt"/>
                <a:cs typeface="Arial" pitchFamily="34" charset="0"/>
              </a:rPr>
              <a:t>MDI FORM </a:t>
            </a:r>
          </a:p>
        </p:txBody>
      </p:sp>
      <p:sp>
        <p:nvSpPr>
          <p:cNvPr id="5" name="TextBox 4">
            <a:extLst>
              <a:ext uri="{FF2B5EF4-FFF2-40B4-BE49-F238E27FC236}">
                <a16:creationId xmlns:a16="http://schemas.microsoft.com/office/drawing/2014/main" id="{C0195580-1A31-4462-8F77-7DDADC7122AD}"/>
              </a:ext>
            </a:extLst>
          </p:cNvPr>
          <p:cNvSpPr txBox="1"/>
          <p:nvPr/>
        </p:nvSpPr>
        <p:spPr>
          <a:xfrm>
            <a:off x="4860032" y="302525"/>
            <a:ext cx="3528392" cy="1384995"/>
          </a:xfrm>
          <a:prstGeom prst="rect">
            <a:avLst/>
          </a:prstGeom>
          <a:noFill/>
        </p:spPr>
        <p:txBody>
          <a:bodyPr wrap="square" rtlCol="0" anchor="ctr">
            <a:spAutoFit/>
          </a:bodyPr>
          <a:lstStyle/>
          <a:p>
            <a:r>
              <a:rPr lang="en-US" sz="1200" dirty="0">
                <a:solidFill>
                  <a:schemeClr val="bg1"/>
                </a:solidFill>
              </a:rPr>
              <a:t>The Multiple Document Interface (</a:t>
            </a:r>
            <a:r>
              <a:rPr lang="en-US" sz="1200" b="1" dirty="0">
                <a:solidFill>
                  <a:schemeClr val="bg1"/>
                </a:solidFill>
              </a:rPr>
              <a:t>MDI</a:t>
            </a:r>
            <a:r>
              <a:rPr lang="en-US" sz="1200" dirty="0">
                <a:solidFill>
                  <a:schemeClr val="bg1"/>
                </a:solidFill>
              </a:rPr>
              <a:t>) in </a:t>
            </a:r>
            <a:r>
              <a:rPr lang="en-US" sz="1200" b="1" dirty="0">
                <a:solidFill>
                  <a:schemeClr val="bg1"/>
                </a:solidFill>
              </a:rPr>
              <a:t>Visual Basic</a:t>
            </a:r>
            <a:r>
              <a:rPr lang="en-US" sz="1200" dirty="0">
                <a:solidFill>
                  <a:schemeClr val="bg1"/>
                </a:solidFill>
              </a:rPr>
              <a:t> 6. The Multiple Document Interface (</a:t>
            </a:r>
            <a:r>
              <a:rPr lang="en-US" sz="1200" b="1" dirty="0">
                <a:solidFill>
                  <a:schemeClr val="bg1"/>
                </a:solidFill>
              </a:rPr>
              <a:t>MDI</a:t>
            </a:r>
            <a:r>
              <a:rPr lang="en-US" sz="1200" dirty="0">
                <a:solidFill>
                  <a:schemeClr val="bg1"/>
                </a:solidFill>
              </a:rPr>
              <a:t>) was designed to simplify the exchange of information among documents, all under the same roof. With the main </a:t>
            </a:r>
            <a:r>
              <a:rPr lang="en-US" sz="1200" b="1" dirty="0">
                <a:solidFill>
                  <a:schemeClr val="bg1"/>
                </a:solidFill>
              </a:rPr>
              <a:t>application</a:t>
            </a:r>
            <a:r>
              <a:rPr lang="en-US" sz="1200" dirty="0">
                <a:solidFill>
                  <a:schemeClr val="bg1"/>
                </a:solidFill>
              </a:rPr>
              <a:t>, you can maintain multiple open windows, but not multiple copies of the </a:t>
            </a:r>
            <a:r>
              <a:rPr lang="en-US" sz="1200" b="1" dirty="0">
                <a:solidFill>
                  <a:schemeClr val="bg1"/>
                </a:solidFill>
              </a:rPr>
              <a:t>application</a:t>
            </a:r>
            <a:r>
              <a:rPr lang="en-US" sz="1200" dirty="0">
                <a:solidFill>
                  <a:schemeClr val="bg1"/>
                </a:solidFill>
              </a:rPr>
              <a:t>.</a:t>
            </a:r>
            <a:endParaRPr lang="en-US" altLang="ko-KR" sz="1200" dirty="0">
              <a:solidFill>
                <a:schemeClr val="bg1"/>
              </a:solidFill>
              <a:cs typeface="Arial" pitchFamily="34" charset="0"/>
            </a:endParaRPr>
          </a:p>
        </p:txBody>
      </p:sp>
      <p:pic>
        <p:nvPicPr>
          <p:cNvPr id="3" name="Picture 2">
            <a:extLst>
              <a:ext uri="{FF2B5EF4-FFF2-40B4-BE49-F238E27FC236}">
                <a16:creationId xmlns:a16="http://schemas.microsoft.com/office/drawing/2014/main" id="{F52CCC96-6B95-42E7-AACC-9A19E789B974}"/>
              </a:ext>
            </a:extLst>
          </p:cNvPr>
          <p:cNvPicPr>
            <a:picLocks noChangeAspect="1"/>
          </p:cNvPicPr>
          <p:nvPr/>
        </p:nvPicPr>
        <p:blipFill>
          <a:blip r:embed="rId2"/>
          <a:stretch>
            <a:fillRect/>
          </a:stretch>
        </p:blipFill>
        <p:spPr>
          <a:xfrm>
            <a:off x="1540171" y="1851670"/>
            <a:ext cx="5084057" cy="2859782"/>
          </a:xfrm>
          <a:prstGeom prst="rect">
            <a:avLst/>
          </a:prstGeom>
        </p:spPr>
      </p:pic>
    </p:spTree>
    <p:extLst>
      <p:ext uri="{BB962C8B-B14F-4D97-AF65-F5344CB8AC3E}">
        <p14:creationId xmlns:p14="http://schemas.microsoft.com/office/powerpoint/2010/main" val="39490471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3"/>
          <p:cNvSpPr txBox="1">
            <a:spLocks/>
          </p:cNvSpPr>
          <p:nvPr/>
        </p:nvSpPr>
        <p:spPr>
          <a:xfrm>
            <a:off x="539552" y="236135"/>
            <a:ext cx="3456384" cy="155107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b="1" dirty="0">
                <a:solidFill>
                  <a:schemeClr val="tx1">
                    <a:lumMod val="75000"/>
                    <a:lumOff val="25000"/>
                  </a:schemeClr>
                </a:solidFill>
                <a:latin typeface="+mj-lt"/>
                <a:cs typeface="Arial" pitchFamily="34" charset="0"/>
              </a:rPr>
              <a:t>ADD CUSTOMER FORM</a:t>
            </a:r>
          </a:p>
        </p:txBody>
      </p:sp>
      <p:sp>
        <p:nvSpPr>
          <p:cNvPr id="5" name="TextBox 4">
            <a:extLst>
              <a:ext uri="{FF2B5EF4-FFF2-40B4-BE49-F238E27FC236}">
                <a16:creationId xmlns:a16="http://schemas.microsoft.com/office/drawing/2014/main" id="{C0195580-1A31-4462-8F77-7DDADC7122AD}"/>
              </a:ext>
            </a:extLst>
          </p:cNvPr>
          <p:cNvSpPr txBox="1"/>
          <p:nvPr/>
        </p:nvSpPr>
        <p:spPr>
          <a:xfrm>
            <a:off x="4860032" y="764190"/>
            <a:ext cx="3528392" cy="461665"/>
          </a:xfrm>
          <a:prstGeom prst="rect">
            <a:avLst/>
          </a:prstGeom>
          <a:noFill/>
        </p:spPr>
        <p:txBody>
          <a:bodyPr wrap="square" rtlCol="0" anchor="ctr">
            <a:spAutoFit/>
          </a:bodyPr>
          <a:lstStyle/>
          <a:p>
            <a:r>
              <a:rPr lang="en-US" altLang="ko-KR" sz="1200" dirty="0">
                <a:solidFill>
                  <a:schemeClr val="bg1"/>
                </a:solidFill>
                <a:cs typeface="Arial" pitchFamily="34" charset="0"/>
              </a:rPr>
              <a:t>Used to add new customer or update existing  in the system. </a:t>
            </a:r>
          </a:p>
        </p:txBody>
      </p:sp>
      <p:pic>
        <p:nvPicPr>
          <p:cNvPr id="2" name="Picture 1">
            <a:extLst>
              <a:ext uri="{FF2B5EF4-FFF2-40B4-BE49-F238E27FC236}">
                <a16:creationId xmlns:a16="http://schemas.microsoft.com/office/drawing/2014/main" id="{BADE7C29-9D97-4932-ACCB-23487B1741DC}"/>
              </a:ext>
            </a:extLst>
          </p:cNvPr>
          <p:cNvPicPr>
            <a:picLocks noChangeAspect="1"/>
          </p:cNvPicPr>
          <p:nvPr/>
        </p:nvPicPr>
        <p:blipFill>
          <a:blip r:embed="rId2"/>
          <a:stretch>
            <a:fillRect/>
          </a:stretch>
        </p:blipFill>
        <p:spPr>
          <a:xfrm>
            <a:off x="1763688" y="1918379"/>
            <a:ext cx="5112568" cy="2875820"/>
          </a:xfrm>
          <a:prstGeom prst="rect">
            <a:avLst/>
          </a:prstGeom>
        </p:spPr>
      </p:pic>
    </p:spTree>
    <p:extLst>
      <p:ext uri="{BB962C8B-B14F-4D97-AF65-F5344CB8AC3E}">
        <p14:creationId xmlns:p14="http://schemas.microsoft.com/office/powerpoint/2010/main" val="3001850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3"/>
          <p:cNvSpPr txBox="1">
            <a:spLocks/>
          </p:cNvSpPr>
          <p:nvPr/>
        </p:nvSpPr>
        <p:spPr>
          <a:xfrm>
            <a:off x="539552" y="236135"/>
            <a:ext cx="3456384" cy="155107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b="1" dirty="0">
                <a:solidFill>
                  <a:schemeClr val="tx1">
                    <a:lumMod val="75000"/>
                    <a:lumOff val="25000"/>
                  </a:schemeClr>
                </a:solidFill>
                <a:latin typeface="+mj-lt"/>
                <a:cs typeface="Arial" pitchFamily="34" charset="0"/>
              </a:rPr>
              <a:t>ADD CUSTOMER FORM</a:t>
            </a:r>
          </a:p>
        </p:txBody>
      </p:sp>
      <p:sp>
        <p:nvSpPr>
          <p:cNvPr id="5" name="TextBox 4">
            <a:extLst>
              <a:ext uri="{FF2B5EF4-FFF2-40B4-BE49-F238E27FC236}">
                <a16:creationId xmlns:a16="http://schemas.microsoft.com/office/drawing/2014/main" id="{C0195580-1A31-4462-8F77-7DDADC7122AD}"/>
              </a:ext>
            </a:extLst>
          </p:cNvPr>
          <p:cNvSpPr txBox="1"/>
          <p:nvPr/>
        </p:nvSpPr>
        <p:spPr>
          <a:xfrm>
            <a:off x="4860032" y="764190"/>
            <a:ext cx="3528392" cy="461665"/>
          </a:xfrm>
          <a:prstGeom prst="rect">
            <a:avLst/>
          </a:prstGeom>
          <a:noFill/>
        </p:spPr>
        <p:txBody>
          <a:bodyPr wrap="square" rtlCol="0" anchor="ctr">
            <a:spAutoFit/>
          </a:bodyPr>
          <a:lstStyle/>
          <a:p>
            <a:r>
              <a:rPr lang="en-US" altLang="ko-KR" sz="1200" dirty="0">
                <a:solidFill>
                  <a:schemeClr val="bg1"/>
                </a:solidFill>
                <a:cs typeface="Arial" pitchFamily="34" charset="0"/>
              </a:rPr>
              <a:t>Used to add new customer or update existing  in the system. </a:t>
            </a:r>
          </a:p>
        </p:txBody>
      </p:sp>
      <p:pic>
        <p:nvPicPr>
          <p:cNvPr id="2" name="Picture 1">
            <a:extLst>
              <a:ext uri="{FF2B5EF4-FFF2-40B4-BE49-F238E27FC236}">
                <a16:creationId xmlns:a16="http://schemas.microsoft.com/office/drawing/2014/main" id="{BADE7C29-9D97-4932-ACCB-23487B1741DC}"/>
              </a:ext>
            </a:extLst>
          </p:cNvPr>
          <p:cNvPicPr>
            <a:picLocks noChangeAspect="1"/>
          </p:cNvPicPr>
          <p:nvPr/>
        </p:nvPicPr>
        <p:blipFill>
          <a:blip r:embed="rId2"/>
          <a:stretch>
            <a:fillRect/>
          </a:stretch>
        </p:blipFill>
        <p:spPr>
          <a:xfrm>
            <a:off x="1763688" y="1918379"/>
            <a:ext cx="5112568" cy="2875820"/>
          </a:xfrm>
          <a:prstGeom prst="rect">
            <a:avLst/>
          </a:prstGeom>
        </p:spPr>
      </p:pic>
    </p:spTree>
    <p:extLst>
      <p:ext uri="{BB962C8B-B14F-4D97-AF65-F5344CB8AC3E}">
        <p14:creationId xmlns:p14="http://schemas.microsoft.com/office/powerpoint/2010/main" val="23798012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3"/>
          <p:cNvSpPr txBox="1">
            <a:spLocks/>
          </p:cNvSpPr>
          <p:nvPr/>
        </p:nvSpPr>
        <p:spPr>
          <a:xfrm>
            <a:off x="539552" y="236135"/>
            <a:ext cx="3456384" cy="155107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b="1" dirty="0">
                <a:solidFill>
                  <a:schemeClr val="tx1">
                    <a:lumMod val="75000"/>
                    <a:lumOff val="25000"/>
                  </a:schemeClr>
                </a:solidFill>
                <a:latin typeface="+mj-lt"/>
                <a:cs typeface="Arial" pitchFamily="34" charset="0"/>
              </a:rPr>
              <a:t>BOOKING FORM</a:t>
            </a:r>
          </a:p>
        </p:txBody>
      </p:sp>
      <p:sp>
        <p:nvSpPr>
          <p:cNvPr id="5" name="TextBox 4">
            <a:extLst>
              <a:ext uri="{FF2B5EF4-FFF2-40B4-BE49-F238E27FC236}">
                <a16:creationId xmlns:a16="http://schemas.microsoft.com/office/drawing/2014/main" id="{C0195580-1A31-4462-8F77-7DDADC7122AD}"/>
              </a:ext>
            </a:extLst>
          </p:cNvPr>
          <p:cNvSpPr txBox="1"/>
          <p:nvPr/>
        </p:nvSpPr>
        <p:spPr>
          <a:xfrm>
            <a:off x="4860032" y="856523"/>
            <a:ext cx="3528392" cy="276999"/>
          </a:xfrm>
          <a:prstGeom prst="rect">
            <a:avLst/>
          </a:prstGeom>
          <a:noFill/>
        </p:spPr>
        <p:txBody>
          <a:bodyPr wrap="square" rtlCol="0" anchor="ctr">
            <a:spAutoFit/>
          </a:bodyPr>
          <a:lstStyle/>
          <a:p>
            <a:r>
              <a:rPr lang="en-US" altLang="ko-KR" sz="1200" dirty="0">
                <a:solidFill>
                  <a:schemeClr val="bg1"/>
                </a:solidFill>
                <a:cs typeface="Arial" pitchFamily="34" charset="0"/>
              </a:rPr>
              <a:t>Used to book ticket in the system. </a:t>
            </a:r>
          </a:p>
        </p:txBody>
      </p:sp>
      <p:pic>
        <p:nvPicPr>
          <p:cNvPr id="3" name="Picture 2">
            <a:extLst>
              <a:ext uri="{FF2B5EF4-FFF2-40B4-BE49-F238E27FC236}">
                <a16:creationId xmlns:a16="http://schemas.microsoft.com/office/drawing/2014/main" id="{A3D90196-F98D-4FF3-BF7A-102D336F7429}"/>
              </a:ext>
            </a:extLst>
          </p:cNvPr>
          <p:cNvPicPr>
            <a:picLocks noChangeAspect="1"/>
          </p:cNvPicPr>
          <p:nvPr/>
        </p:nvPicPr>
        <p:blipFill>
          <a:blip r:embed="rId2"/>
          <a:stretch>
            <a:fillRect/>
          </a:stretch>
        </p:blipFill>
        <p:spPr>
          <a:xfrm>
            <a:off x="1835696" y="1978191"/>
            <a:ext cx="5152900" cy="2898506"/>
          </a:xfrm>
          <a:prstGeom prst="rect">
            <a:avLst/>
          </a:prstGeom>
        </p:spPr>
      </p:pic>
      <mc:AlternateContent xmlns:mc="http://schemas.openxmlformats.org/markup-compatibility/2006" xmlns:pslz="http://schemas.microsoft.com/office/powerpoint/2016/slidezoom">
        <mc:Choice Requires="pslz">
          <p:graphicFrame>
            <p:nvGraphicFramePr>
              <p:cNvPr id="7" name="Slide Zoom 6">
                <a:extLst>
                  <a:ext uri="{FF2B5EF4-FFF2-40B4-BE49-F238E27FC236}">
                    <a16:creationId xmlns:a16="http://schemas.microsoft.com/office/drawing/2014/main" id="{71463476-D87D-45A5-B46A-984884DA5EF6}"/>
                  </a:ext>
                </a:extLst>
              </p:cNvPr>
              <p:cNvGraphicFramePr>
                <a:graphicFrameLocks noChangeAspect="1"/>
              </p:cNvGraphicFramePr>
              <p:nvPr>
                <p:extLst>
                  <p:ext uri="{D42A27DB-BD31-4B8C-83A1-F6EECF244321}">
                    <p14:modId xmlns:p14="http://schemas.microsoft.com/office/powerpoint/2010/main" val="3092237442"/>
                  </p:ext>
                </p:extLst>
              </p:nvPr>
            </p:nvGraphicFramePr>
            <p:xfrm>
              <a:off x="-249865" y="1397460"/>
              <a:ext cx="2286000" cy="1285875"/>
            </p:xfrm>
            <a:graphic>
              <a:graphicData uri="http://schemas.microsoft.com/office/powerpoint/2016/slidezoom">
                <pslz:sldZm>
                  <pslz:sldZmObj sldId="312" cId="1641022226">
                    <pslz:zmPr id="{27BF3F14-5A8E-4966-8EAC-C86D77097786}" returnToParent="0" transitionDur="1000">
                      <p166:blipFill xmlns:p166="http://schemas.microsoft.com/office/powerpoint/2016/6/main">
                        <a:blip r:embed="rId3"/>
                        <a:stretch>
                          <a:fillRect/>
                        </a:stretch>
                      </p166:blipFill>
                      <p166:spPr xmlns:p166="http://schemas.microsoft.com/office/powerpoint/2016/6/main">
                        <a:xfrm>
                          <a:off x="0" y="0"/>
                          <a:ext cx="2286000" cy="1285875"/>
                        </a:xfrm>
                        <a:prstGeom prst="rect">
                          <a:avLst/>
                        </a:prstGeom>
                        <a:ln w="3175">
                          <a:solidFill>
                            <a:prstClr val="ltGray"/>
                          </a:solidFill>
                        </a:ln>
                      </p166:spPr>
                    </pslz:zmPr>
                  </pslz:sldZmObj>
                </pslz:sldZm>
              </a:graphicData>
            </a:graphic>
          </p:graphicFrame>
        </mc:Choice>
        <mc:Fallback xmlns="">
          <p:pic>
            <p:nvPicPr>
              <p:cNvPr id="7" name="Slide Zoom 6">
                <a:extLst>
                  <a:ext uri="{FF2B5EF4-FFF2-40B4-BE49-F238E27FC236}">
                    <a16:creationId xmlns:a16="http://schemas.microsoft.com/office/drawing/2014/main" id="{71463476-D87D-45A5-B46A-984884DA5EF6}"/>
                  </a:ext>
                </a:extLst>
              </p:cNvPr>
              <p:cNvPicPr>
                <a:picLocks noGrp="1" noRot="1" noChangeAspect="1" noMove="1" noResize="1" noEditPoints="1" noAdjustHandles="1" noChangeArrowheads="1" noChangeShapeType="1"/>
              </p:cNvPicPr>
              <p:nvPr/>
            </p:nvPicPr>
            <p:blipFill>
              <a:blip r:embed="rId4"/>
              <a:stretch>
                <a:fillRect/>
              </a:stretch>
            </p:blipFill>
            <p:spPr>
              <a:xfrm>
                <a:off x="-249865" y="1397460"/>
                <a:ext cx="2286000" cy="1285875"/>
              </a:xfrm>
              <a:prstGeom prst="rect">
                <a:avLst/>
              </a:prstGeom>
              <a:ln w="3175">
                <a:solidFill>
                  <a:prstClr val="ltGray"/>
                </a:solidFill>
              </a:ln>
            </p:spPr>
          </p:pic>
        </mc:Fallback>
      </mc:AlternateContent>
    </p:spTree>
    <p:extLst>
      <p:ext uri="{BB962C8B-B14F-4D97-AF65-F5344CB8AC3E}">
        <p14:creationId xmlns:p14="http://schemas.microsoft.com/office/powerpoint/2010/main" val="1416678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3"/>
          <p:cNvSpPr txBox="1">
            <a:spLocks/>
          </p:cNvSpPr>
          <p:nvPr/>
        </p:nvSpPr>
        <p:spPr>
          <a:xfrm>
            <a:off x="539552" y="236135"/>
            <a:ext cx="3456384" cy="155107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b="1" dirty="0">
                <a:solidFill>
                  <a:schemeClr val="tx1">
                    <a:lumMod val="75000"/>
                    <a:lumOff val="25000"/>
                  </a:schemeClr>
                </a:solidFill>
                <a:latin typeface="+mj-lt"/>
                <a:cs typeface="Arial" pitchFamily="34" charset="0"/>
              </a:rPr>
              <a:t>STAUS CHECKING FORM</a:t>
            </a:r>
          </a:p>
        </p:txBody>
      </p:sp>
      <p:sp>
        <p:nvSpPr>
          <p:cNvPr id="5" name="TextBox 4">
            <a:extLst>
              <a:ext uri="{FF2B5EF4-FFF2-40B4-BE49-F238E27FC236}">
                <a16:creationId xmlns:a16="http://schemas.microsoft.com/office/drawing/2014/main" id="{C0195580-1A31-4462-8F77-7DDADC7122AD}"/>
              </a:ext>
            </a:extLst>
          </p:cNvPr>
          <p:cNvSpPr txBox="1"/>
          <p:nvPr/>
        </p:nvSpPr>
        <p:spPr>
          <a:xfrm>
            <a:off x="4860032" y="856523"/>
            <a:ext cx="3528392" cy="276999"/>
          </a:xfrm>
          <a:prstGeom prst="rect">
            <a:avLst/>
          </a:prstGeom>
          <a:noFill/>
        </p:spPr>
        <p:txBody>
          <a:bodyPr wrap="square" rtlCol="0" anchor="ctr">
            <a:spAutoFit/>
          </a:bodyPr>
          <a:lstStyle/>
          <a:p>
            <a:r>
              <a:rPr lang="en-US" altLang="ko-KR" sz="1200" dirty="0">
                <a:solidFill>
                  <a:schemeClr val="bg1"/>
                </a:solidFill>
                <a:cs typeface="Arial" pitchFamily="34" charset="0"/>
              </a:rPr>
              <a:t>Used to check flight status in the system. </a:t>
            </a:r>
          </a:p>
        </p:txBody>
      </p:sp>
      <p:pic>
        <p:nvPicPr>
          <p:cNvPr id="2" name="Picture 1">
            <a:extLst>
              <a:ext uri="{FF2B5EF4-FFF2-40B4-BE49-F238E27FC236}">
                <a16:creationId xmlns:a16="http://schemas.microsoft.com/office/drawing/2014/main" id="{04D5A0EF-BD1A-48D7-8E81-8498C7D051AF}"/>
              </a:ext>
            </a:extLst>
          </p:cNvPr>
          <p:cNvPicPr>
            <a:picLocks noChangeAspect="1"/>
          </p:cNvPicPr>
          <p:nvPr/>
        </p:nvPicPr>
        <p:blipFill>
          <a:blip r:embed="rId2"/>
          <a:stretch>
            <a:fillRect/>
          </a:stretch>
        </p:blipFill>
        <p:spPr>
          <a:xfrm>
            <a:off x="1691680" y="1759435"/>
            <a:ext cx="5076056" cy="2855282"/>
          </a:xfrm>
          <a:prstGeom prst="rect">
            <a:avLst/>
          </a:prstGeom>
        </p:spPr>
      </p:pic>
    </p:spTree>
    <p:extLst>
      <p:ext uri="{BB962C8B-B14F-4D97-AF65-F5344CB8AC3E}">
        <p14:creationId xmlns:p14="http://schemas.microsoft.com/office/powerpoint/2010/main" val="1706962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3"/>
          <p:cNvSpPr txBox="1">
            <a:spLocks/>
          </p:cNvSpPr>
          <p:nvPr/>
        </p:nvSpPr>
        <p:spPr>
          <a:xfrm>
            <a:off x="539552" y="236135"/>
            <a:ext cx="3456384" cy="155107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b="1" dirty="0">
                <a:solidFill>
                  <a:schemeClr val="tx1">
                    <a:lumMod val="75000"/>
                    <a:lumOff val="25000"/>
                  </a:schemeClr>
                </a:solidFill>
                <a:latin typeface="+mj-lt"/>
                <a:cs typeface="Arial" pitchFamily="34" charset="0"/>
              </a:rPr>
              <a:t>REPORTS</a:t>
            </a:r>
          </a:p>
        </p:txBody>
      </p:sp>
      <p:pic>
        <p:nvPicPr>
          <p:cNvPr id="3" name="Picture 2">
            <a:extLst>
              <a:ext uri="{FF2B5EF4-FFF2-40B4-BE49-F238E27FC236}">
                <a16:creationId xmlns:a16="http://schemas.microsoft.com/office/drawing/2014/main" id="{A01B84DC-C463-4FEF-953F-BC7DCD6C6638}"/>
              </a:ext>
            </a:extLst>
          </p:cNvPr>
          <p:cNvPicPr>
            <a:picLocks noChangeAspect="1"/>
          </p:cNvPicPr>
          <p:nvPr/>
        </p:nvPicPr>
        <p:blipFill>
          <a:blip r:embed="rId2"/>
          <a:stretch>
            <a:fillRect/>
          </a:stretch>
        </p:blipFill>
        <p:spPr>
          <a:xfrm>
            <a:off x="4283968" y="236135"/>
            <a:ext cx="4224469" cy="2376264"/>
          </a:xfrm>
          <a:prstGeom prst="rect">
            <a:avLst/>
          </a:prstGeom>
        </p:spPr>
      </p:pic>
      <p:pic>
        <p:nvPicPr>
          <p:cNvPr id="4" name="Picture 3">
            <a:extLst>
              <a:ext uri="{FF2B5EF4-FFF2-40B4-BE49-F238E27FC236}">
                <a16:creationId xmlns:a16="http://schemas.microsoft.com/office/drawing/2014/main" id="{C2691333-32AB-4B24-B4EF-7F7E2469D49C}"/>
              </a:ext>
            </a:extLst>
          </p:cNvPr>
          <p:cNvPicPr>
            <a:picLocks noChangeAspect="1"/>
          </p:cNvPicPr>
          <p:nvPr/>
        </p:nvPicPr>
        <p:blipFill>
          <a:blip r:embed="rId3"/>
          <a:stretch>
            <a:fillRect/>
          </a:stretch>
        </p:blipFill>
        <p:spPr>
          <a:xfrm>
            <a:off x="117578" y="2715766"/>
            <a:ext cx="4166390" cy="2343594"/>
          </a:xfrm>
          <a:prstGeom prst="rect">
            <a:avLst/>
          </a:prstGeom>
        </p:spPr>
      </p:pic>
    </p:spTree>
    <p:extLst>
      <p:ext uri="{BB962C8B-B14F-4D97-AF65-F5344CB8AC3E}">
        <p14:creationId xmlns:p14="http://schemas.microsoft.com/office/powerpoint/2010/main" val="25984693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Thank you</a:t>
            </a:r>
            <a:endParaRPr lang="ko-KR" altLang="en-US" dirty="0"/>
          </a:p>
        </p:txBody>
      </p:sp>
      <p:sp>
        <p:nvSpPr>
          <p:cNvPr id="3" name="Text Placeholder 2"/>
          <p:cNvSpPr>
            <a:spLocks noGrp="1"/>
          </p:cNvSpPr>
          <p:nvPr>
            <p:ph type="body" sz="quarter" idx="11"/>
          </p:nvPr>
        </p:nvSpPr>
        <p:spPr/>
        <p:txBody>
          <a:bodyPr/>
          <a:lstStyle/>
          <a:p>
            <a:pPr lvl="0"/>
            <a:r>
              <a:rPr lang="en-US" altLang="ko-KR" dirty="0"/>
              <a:t>Insert the title of your subtitle Here</a:t>
            </a:r>
          </a:p>
        </p:txBody>
      </p:sp>
    </p:spTree>
    <p:extLst>
      <p:ext uri="{BB962C8B-B14F-4D97-AF65-F5344CB8AC3E}">
        <p14:creationId xmlns:p14="http://schemas.microsoft.com/office/powerpoint/2010/main" val="401306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txBox="1">
            <a:spLocks/>
          </p:cNvSpPr>
          <p:nvPr/>
        </p:nvSpPr>
        <p:spPr>
          <a:xfrm>
            <a:off x="7236296" y="308770"/>
            <a:ext cx="1440160"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3600" dirty="0">
                <a:solidFill>
                  <a:schemeClr val="tx1">
                    <a:lumMod val="75000"/>
                    <a:lumOff val="25000"/>
                  </a:schemeClr>
                </a:solidFill>
                <a:cs typeface="Arial" pitchFamily="34" charset="0"/>
              </a:rPr>
              <a:t>Index</a:t>
            </a:r>
          </a:p>
        </p:txBody>
      </p:sp>
      <p:grpSp>
        <p:nvGrpSpPr>
          <p:cNvPr id="30" name="Group 29"/>
          <p:cNvGrpSpPr/>
          <p:nvPr/>
        </p:nvGrpSpPr>
        <p:grpSpPr>
          <a:xfrm>
            <a:off x="2984973" y="1131591"/>
            <a:ext cx="5611091" cy="576000"/>
            <a:chOff x="2984973" y="1131591"/>
            <a:chExt cx="5611091" cy="576000"/>
          </a:xfrm>
        </p:grpSpPr>
        <p:sp>
          <p:nvSpPr>
            <p:cNvPr id="4" name="Round Same Side Corner Rectangle 3"/>
            <p:cNvSpPr/>
            <p:nvPr/>
          </p:nvSpPr>
          <p:spPr>
            <a:xfrm rot="5400000">
              <a:off x="5719936" y="-1240513"/>
              <a:ext cx="432048" cy="5320208"/>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5" name="AutoShape 92"/>
            <p:cNvSpPr>
              <a:spLocks noChangeAspect="1" noChangeArrowheads="1"/>
            </p:cNvSpPr>
            <p:nvPr/>
          </p:nvSpPr>
          <p:spPr bwMode="auto">
            <a:xfrm rot="16200000" flipH="1">
              <a:off x="2984973" y="1131591"/>
              <a:ext cx="576000" cy="576000"/>
            </a:xfrm>
            <a:prstGeom prst="ellipse">
              <a:avLst/>
            </a:prstGeom>
            <a:solidFill>
              <a:schemeClr val="bg1"/>
            </a:solidFill>
            <a:ln w="50800">
              <a:solidFill>
                <a:schemeClr val="accent1"/>
              </a:solidFill>
              <a:headEnd/>
              <a:tailEnd/>
            </a:ln>
            <a:effectLst/>
            <a:scene3d>
              <a:camera prst="orthographicFront">
                <a:rot lat="0" lon="0" rev="0"/>
              </a:camera>
              <a:lightRig rig="contrasting" dir="t">
                <a:rot lat="0" lon="0" rev="1500000"/>
              </a:lightRig>
            </a:scene3d>
            <a:sp3d prstMaterial="metal">
              <a:bevelT w="0" h="0"/>
            </a:sp3d>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fontAlgn="auto">
                <a:spcBef>
                  <a:spcPts val="0"/>
                </a:spcBef>
                <a:spcAft>
                  <a:spcPts val="0"/>
                </a:spcAft>
                <a:defRPr/>
              </a:pPr>
              <a:endParaRPr kumimoji="0" lang="ko-KR" altLang="en-US" sz="2800" dirty="0">
                <a:solidFill>
                  <a:schemeClr val="bg1"/>
                </a:solidFill>
              </a:endParaRPr>
            </a:p>
          </p:txBody>
        </p:sp>
        <p:sp>
          <p:nvSpPr>
            <p:cNvPr id="6" name="TextBox 5"/>
            <p:cNvSpPr txBox="1"/>
            <p:nvPr/>
          </p:nvSpPr>
          <p:spPr>
            <a:xfrm>
              <a:off x="2988072" y="1234925"/>
              <a:ext cx="569802" cy="369332"/>
            </a:xfrm>
            <a:prstGeom prst="rect">
              <a:avLst/>
            </a:prstGeom>
            <a:noFill/>
          </p:spPr>
          <p:txBody>
            <a:bodyPr wrap="square" tIns="0" bIns="0" rtlCol="0" anchor="ctr">
              <a:spAutoFit/>
            </a:bodyPr>
            <a:lstStyle/>
            <a:p>
              <a:pPr algn="ctr"/>
              <a:r>
                <a:rPr lang="en-US" altLang="ko-KR" sz="2400" b="1" dirty="0">
                  <a:solidFill>
                    <a:schemeClr val="accent1"/>
                  </a:solidFill>
                  <a:cs typeface="Arial" pitchFamily="34" charset="0"/>
                </a:rPr>
                <a:t>01</a:t>
              </a:r>
            </a:p>
          </p:txBody>
        </p:sp>
        <p:sp>
          <p:nvSpPr>
            <p:cNvPr id="7" name="TextBox 6"/>
            <p:cNvSpPr txBox="1"/>
            <p:nvPr/>
          </p:nvSpPr>
          <p:spPr bwMode="auto">
            <a:xfrm>
              <a:off x="3667248" y="1258262"/>
              <a:ext cx="4752528" cy="307777"/>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400" b="1" dirty="0">
                  <a:solidFill>
                    <a:schemeClr val="bg1"/>
                  </a:solidFill>
                  <a:cs typeface="Arial" pitchFamily="34" charset="0"/>
                </a:rPr>
                <a:t>Project Introduction &amp; Overview </a:t>
              </a:r>
            </a:p>
          </p:txBody>
        </p:sp>
      </p:grpSp>
      <p:grpSp>
        <p:nvGrpSpPr>
          <p:cNvPr id="31" name="Group 30"/>
          <p:cNvGrpSpPr/>
          <p:nvPr/>
        </p:nvGrpSpPr>
        <p:grpSpPr>
          <a:xfrm>
            <a:off x="2984973" y="2023433"/>
            <a:ext cx="5611091" cy="576000"/>
            <a:chOff x="2984973" y="2023433"/>
            <a:chExt cx="5611091" cy="576000"/>
          </a:xfrm>
        </p:grpSpPr>
        <p:sp>
          <p:nvSpPr>
            <p:cNvPr id="15" name="Round Same Side Corner Rectangle 14"/>
            <p:cNvSpPr/>
            <p:nvPr/>
          </p:nvSpPr>
          <p:spPr>
            <a:xfrm rot="5400000">
              <a:off x="5719936" y="-348671"/>
              <a:ext cx="432048" cy="5320208"/>
            </a:xfrm>
            <a:prstGeom prst="round2Same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6" name="AutoShape 92"/>
            <p:cNvSpPr>
              <a:spLocks noChangeAspect="1" noChangeArrowheads="1"/>
            </p:cNvSpPr>
            <p:nvPr/>
          </p:nvSpPr>
          <p:spPr bwMode="auto">
            <a:xfrm rot="16200000" flipH="1">
              <a:off x="2984973" y="2023433"/>
              <a:ext cx="576000" cy="576000"/>
            </a:xfrm>
            <a:prstGeom prst="ellipse">
              <a:avLst/>
            </a:prstGeom>
            <a:solidFill>
              <a:schemeClr val="bg1"/>
            </a:solidFill>
            <a:ln w="50800">
              <a:solidFill>
                <a:schemeClr val="accent2"/>
              </a:solidFill>
              <a:headEnd/>
              <a:tailEnd/>
            </a:ln>
            <a:effectLst/>
            <a:scene3d>
              <a:camera prst="orthographicFront">
                <a:rot lat="0" lon="0" rev="0"/>
              </a:camera>
              <a:lightRig rig="contrasting" dir="t">
                <a:rot lat="0" lon="0" rev="1500000"/>
              </a:lightRig>
            </a:scene3d>
            <a:sp3d prstMaterial="metal">
              <a:bevelT w="0" h="0"/>
            </a:sp3d>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fontAlgn="auto">
                <a:spcBef>
                  <a:spcPts val="0"/>
                </a:spcBef>
                <a:spcAft>
                  <a:spcPts val="0"/>
                </a:spcAft>
                <a:defRPr/>
              </a:pPr>
              <a:endParaRPr kumimoji="0" lang="ko-KR" altLang="en-US" sz="2800" dirty="0">
                <a:solidFill>
                  <a:schemeClr val="bg1"/>
                </a:solidFill>
              </a:endParaRPr>
            </a:p>
          </p:txBody>
        </p:sp>
        <p:sp>
          <p:nvSpPr>
            <p:cNvPr id="17" name="TextBox 16"/>
            <p:cNvSpPr txBox="1"/>
            <p:nvPr/>
          </p:nvSpPr>
          <p:spPr>
            <a:xfrm>
              <a:off x="2988072" y="2126767"/>
              <a:ext cx="569802" cy="369332"/>
            </a:xfrm>
            <a:prstGeom prst="rect">
              <a:avLst/>
            </a:prstGeom>
            <a:noFill/>
          </p:spPr>
          <p:txBody>
            <a:bodyPr wrap="square" tIns="0" bIns="0" rtlCol="0" anchor="ctr">
              <a:spAutoFit/>
            </a:bodyPr>
            <a:lstStyle/>
            <a:p>
              <a:pPr algn="ctr"/>
              <a:r>
                <a:rPr lang="en-US" altLang="ko-KR" sz="2400" b="1" dirty="0">
                  <a:solidFill>
                    <a:schemeClr val="accent2"/>
                  </a:solidFill>
                  <a:cs typeface="Arial" pitchFamily="34" charset="0"/>
                </a:rPr>
                <a:t>02</a:t>
              </a:r>
            </a:p>
          </p:txBody>
        </p:sp>
        <p:sp>
          <p:nvSpPr>
            <p:cNvPr id="18" name="TextBox 17"/>
            <p:cNvSpPr txBox="1"/>
            <p:nvPr/>
          </p:nvSpPr>
          <p:spPr bwMode="auto">
            <a:xfrm>
              <a:off x="3667248" y="2150104"/>
              <a:ext cx="4752528" cy="307777"/>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400" b="1" dirty="0">
                  <a:solidFill>
                    <a:schemeClr val="bg1"/>
                  </a:solidFill>
                  <a:cs typeface="Arial" pitchFamily="34" charset="0"/>
                </a:rPr>
                <a:t>Technology Used</a:t>
              </a:r>
            </a:p>
          </p:txBody>
        </p:sp>
      </p:grpSp>
      <p:grpSp>
        <p:nvGrpSpPr>
          <p:cNvPr id="32" name="Group 31"/>
          <p:cNvGrpSpPr/>
          <p:nvPr/>
        </p:nvGrpSpPr>
        <p:grpSpPr>
          <a:xfrm>
            <a:off x="2984973" y="2915275"/>
            <a:ext cx="5611091" cy="576000"/>
            <a:chOff x="2984973" y="2915275"/>
            <a:chExt cx="5611091" cy="576000"/>
          </a:xfrm>
        </p:grpSpPr>
        <p:sp>
          <p:nvSpPr>
            <p:cNvPr id="20" name="Round Same Side Corner Rectangle 19"/>
            <p:cNvSpPr/>
            <p:nvPr/>
          </p:nvSpPr>
          <p:spPr>
            <a:xfrm rot="5400000">
              <a:off x="5719936" y="543171"/>
              <a:ext cx="432048" cy="5320208"/>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21" name="AutoShape 92"/>
            <p:cNvSpPr>
              <a:spLocks noChangeAspect="1" noChangeArrowheads="1"/>
            </p:cNvSpPr>
            <p:nvPr/>
          </p:nvSpPr>
          <p:spPr bwMode="auto">
            <a:xfrm rot="16200000" flipH="1">
              <a:off x="2984973" y="2915275"/>
              <a:ext cx="576000" cy="576000"/>
            </a:xfrm>
            <a:prstGeom prst="ellipse">
              <a:avLst/>
            </a:prstGeom>
            <a:solidFill>
              <a:schemeClr val="bg1"/>
            </a:solidFill>
            <a:ln w="50800">
              <a:solidFill>
                <a:schemeClr val="accent3"/>
              </a:solidFill>
              <a:headEnd/>
              <a:tailEnd/>
            </a:ln>
            <a:effectLst/>
            <a:scene3d>
              <a:camera prst="orthographicFront">
                <a:rot lat="0" lon="0" rev="0"/>
              </a:camera>
              <a:lightRig rig="contrasting" dir="t">
                <a:rot lat="0" lon="0" rev="1500000"/>
              </a:lightRig>
            </a:scene3d>
            <a:sp3d prstMaterial="metal">
              <a:bevelT w="0" h="0"/>
            </a:sp3d>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fontAlgn="auto">
                <a:spcBef>
                  <a:spcPts val="0"/>
                </a:spcBef>
                <a:spcAft>
                  <a:spcPts val="0"/>
                </a:spcAft>
                <a:defRPr/>
              </a:pPr>
              <a:endParaRPr kumimoji="0" lang="ko-KR" altLang="en-US" sz="2800" dirty="0">
                <a:solidFill>
                  <a:schemeClr val="bg1"/>
                </a:solidFill>
              </a:endParaRPr>
            </a:p>
          </p:txBody>
        </p:sp>
        <p:sp>
          <p:nvSpPr>
            <p:cNvPr id="22" name="TextBox 21"/>
            <p:cNvSpPr txBox="1"/>
            <p:nvPr/>
          </p:nvSpPr>
          <p:spPr>
            <a:xfrm>
              <a:off x="2988072" y="3018609"/>
              <a:ext cx="569802" cy="369332"/>
            </a:xfrm>
            <a:prstGeom prst="rect">
              <a:avLst/>
            </a:prstGeom>
            <a:noFill/>
          </p:spPr>
          <p:txBody>
            <a:bodyPr wrap="square" tIns="0" bIns="0" rtlCol="0" anchor="ctr">
              <a:spAutoFit/>
            </a:bodyPr>
            <a:lstStyle/>
            <a:p>
              <a:pPr algn="ctr"/>
              <a:r>
                <a:rPr lang="en-US" altLang="ko-KR" sz="2400" b="1" dirty="0">
                  <a:solidFill>
                    <a:schemeClr val="accent3"/>
                  </a:solidFill>
                  <a:cs typeface="Arial" pitchFamily="34" charset="0"/>
                </a:rPr>
                <a:t>03</a:t>
              </a:r>
            </a:p>
          </p:txBody>
        </p:sp>
        <p:sp>
          <p:nvSpPr>
            <p:cNvPr id="23" name="TextBox 22"/>
            <p:cNvSpPr txBox="1"/>
            <p:nvPr/>
          </p:nvSpPr>
          <p:spPr bwMode="auto">
            <a:xfrm>
              <a:off x="3667248" y="3041946"/>
              <a:ext cx="4752528" cy="307777"/>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400" b="1" dirty="0">
                  <a:solidFill>
                    <a:schemeClr val="bg1"/>
                  </a:solidFill>
                  <a:cs typeface="Arial" pitchFamily="34" charset="0"/>
                </a:rPr>
                <a:t>Objective &amp; Scope</a:t>
              </a:r>
            </a:p>
          </p:txBody>
        </p:sp>
      </p:grpSp>
      <p:grpSp>
        <p:nvGrpSpPr>
          <p:cNvPr id="33" name="Group 32"/>
          <p:cNvGrpSpPr/>
          <p:nvPr/>
        </p:nvGrpSpPr>
        <p:grpSpPr>
          <a:xfrm>
            <a:off x="2984973" y="3807117"/>
            <a:ext cx="5611091" cy="576000"/>
            <a:chOff x="2984973" y="3807117"/>
            <a:chExt cx="5611091" cy="576000"/>
          </a:xfrm>
        </p:grpSpPr>
        <p:sp>
          <p:nvSpPr>
            <p:cNvPr id="25" name="Round Same Side Corner Rectangle 24"/>
            <p:cNvSpPr/>
            <p:nvPr/>
          </p:nvSpPr>
          <p:spPr>
            <a:xfrm rot="5400000">
              <a:off x="5719936" y="1435013"/>
              <a:ext cx="432048" cy="5320208"/>
            </a:xfrm>
            <a:prstGeom prst="round2SameRect">
              <a:avLst>
                <a:gd name="adj1" fmla="val 500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26" name="AutoShape 92"/>
            <p:cNvSpPr>
              <a:spLocks noChangeAspect="1" noChangeArrowheads="1"/>
            </p:cNvSpPr>
            <p:nvPr/>
          </p:nvSpPr>
          <p:spPr bwMode="auto">
            <a:xfrm rot="16200000" flipH="1">
              <a:off x="2984973" y="3807117"/>
              <a:ext cx="576000" cy="576000"/>
            </a:xfrm>
            <a:prstGeom prst="ellipse">
              <a:avLst/>
            </a:prstGeom>
            <a:solidFill>
              <a:schemeClr val="bg1"/>
            </a:solidFill>
            <a:ln w="50800">
              <a:solidFill>
                <a:schemeClr val="accent4"/>
              </a:solidFill>
              <a:headEnd/>
              <a:tailEnd/>
            </a:ln>
            <a:effectLst/>
            <a:scene3d>
              <a:camera prst="orthographicFront">
                <a:rot lat="0" lon="0" rev="0"/>
              </a:camera>
              <a:lightRig rig="contrasting" dir="t">
                <a:rot lat="0" lon="0" rev="1500000"/>
              </a:lightRig>
            </a:scene3d>
            <a:sp3d prstMaterial="metal">
              <a:bevelT w="0" h="0"/>
            </a:sp3d>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fontAlgn="auto">
                <a:spcBef>
                  <a:spcPts val="0"/>
                </a:spcBef>
                <a:spcAft>
                  <a:spcPts val="0"/>
                </a:spcAft>
                <a:defRPr/>
              </a:pPr>
              <a:endParaRPr kumimoji="0" lang="ko-KR" altLang="en-US" sz="2800" dirty="0">
                <a:solidFill>
                  <a:schemeClr val="bg1"/>
                </a:solidFill>
              </a:endParaRPr>
            </a:p>
          </p:txBody>
        </p:sp>
        <p:sp>
          <p:nvSpPr>
            <p:cNvPr id="27" name="TextBox 26"/>
            <p:cNvSpPr txBox="1"/>
            <p:nvPr/>
          </p:nvSpPr>
          <p:spPr>
            <a:xfrm>
              <a:off x="2988072" y="3910451"/>
              <a:ext cx="569802" cy="369332"/>
            </a:xfrm>
            <a:prstGeom prst="rect">
              <a:avLst/>
            </a:prstGeom>
            <a:noFill/>
          </p:spPr>
          <p:txBody>
            <a:bodyPr wrap="square" tIns="0" bIns="0" rtlCol="0" anchor="ctr">
              <a:spAutoFit/>
            </a:bodyPr>
            <a:lstStyle/>
            <a:p>
              <a:pPr algn="ctr"/>
              <a:r>
                <a:rPr lang="en-US" altLang="ko-KR" sz="2400" b="1" dirty="0">
                  <a:solidFill>
                    <a:schemeClr val="accent4"/>
                  </a:solidFill>
                  <a:cs typeface="Arial" pitchFamily="34" charset="0"/>
                </a:rPr>
                <a:t>04</a:t>
              </a:r>
            </a:p>
          </p:txBody>
        </p:sp>
        <p:sp>
          <p:nvSpPr>
            <p:cNvPr id="28" name="TextBox 27"/>
            <p:cNvSpPr txBox="1"/>
            <p:nvPr/>
          </p:nvSpPr>
          <p:spPr bwMode="auto">
            <a:xfrm>
              <a:off x="3667248" y="3933788"/>
              <a:ext cx="4752528" cy="307777"/>
            </a:xfrm>
            <a:prstGeom prst="rect">
              <a:avLst/>
            </a:prstGeom>
            <a:noFill/>
            <a:effectLst/>
          </p:spPr>
          <p:txBody>
            <a:bodyPr wrap="square" anchor="ctr">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400" b="1" dirty="0">
                  <a:solidFill>
                    <a:schemeClr val="bg1"/>
                  </a:solidFill>
                  <a:cs typeface="Arial" pitchFamily="34" charset="0"/>
                </a:rPr>
                <a:t>Future Scope</a:t>
              </a:r>
            </a:p>
          </p:txBody>
        </p:sp>
      </p:grpSp>
    </p:spTree>
    <p:extLst>
      <p:ext uri="{BB962C8B-B14F-4D97-AF65-F5344CB8AC3E}">
        <p14:creationId xmlns:p14="http://schemas.microsoft.com/office/powerpoint/2010/main" val="1095055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33767" y="1347614"/>
            <a:ext cx="3744416" cy="576063"/>
          </a:xfrm>
        </p:spPr>
        <p:txBody>
          <a:bodyPr/>
          <a:lstStyle/>
          <a:p>
            <a:r>
              <a:rPr lang="en-US" altLang="ko-KR" dirty="0"/>
              <a:t>Welcome!!</a:t>
            </a:r>
            <a:endParaRPr lang="ko-KR" altLang="en-US" dirty="0"/>
          </a:p>
        </p:txBody>
      </p:sp>
      <p:sp>
        <p:nvSpPr>
          <p:cNvPr id="7" name="Text Placeholder 6">
            <a:extLst>
              <a:ext uri="{FF2B5EF4-FFF2-40B4-BE49-F238E27FC236}">
                <a16:creationId xmlns:a16="http://schemas.microsoft.com/office/drawing/2014/main" id="{2F23BA20-D48A-410B-944E-71BDFC02FB17}"/>
              </a:ext>
            </a:extLst>
          </p:cNvPr>
          <p:cNvSpPr>
            <a:spLocks noGrp="1"/>
          </p:cNvSpPr>
          <p:nvPr>
            <p:ph type="body" sz="quarter" idx="11"/>
          </p:nvPr>
        </p:nvSpPr>
        <p:spPr>
          <a:xfrm>
            <a:off x="2699792" y="3227145"/>
            <a:ext cx="3744416" cy="288032"/>
          </a:xfrm>
        </p:spPr>
        <p:txBody>
          <a:bodyPr/>
          <a:lstStyle/>
          <a:p>
            <a:r>
              <a:rPr lang="en-US" altLang="ko-KR" dirty="0"/>
              <a:t>AIRPORT ORGANISATION  &amp; MANAGEMETNSYSTEM</a:t>
            </a:r>
          </a:p>
          <a:p>
            <a:endParaRPr lang="en-US" dirty="0"/>
          </a:p>
        </p:txBody>
      </p:sp>
      <p:pic>
        <p:nvPicPr>
          <p:cNvPr id="9" name="Picture 8">
            <a:extLst>
              <a:ext uri="{FF2B5EF4-FFF2-40B4-BE49-F238E27FC236}">
                <a16:creationId xmlns:a16="http://schemas.microsoft.com/office/drawing/2014/main" id="{E1BD89BE-CD0A-473F-9C85-C15F04B867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9324" y="2319722"/>
            <a:ext cx="1773302" cy="504056"/>
          </a:xfrm>
          <a:prstGeom prst="rect">
            <a:avLst/>
          </a:prstGeom>
        </p:spPr>
      </p:pic>
    </p:spTree>
    <p:extLst>
      <p:ext uri="{BB962C8B-B14F-4D97-AF65-F5344CB8AC3E}">
        <p14:creationId xmlns:p14="http://schemas.microsoft.com/office/powerpoint/2010/main" val="614559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79512" y="646334"/>
            <a:ext cx="4248472" cy="576064"/>
          </a:xfrm>
        </p:spPr>
        <p:txBody>
          <a:bodyPr/>
          <a:lstStyle/>
          <a:p>
            <a:pPr>
              <a:defRPr/>
            </a:pPr>
            <a:r>
              <a:rPr lang="en-US" altLang="ko-KR" b="1" dirty="0"/>
              <a:t>Project</a:t>
            </a:r>
            <a:r>
              <a:rPr lang="en-US" altLang="ko-KR" b="1" dirty="0">
                <a:solidFill>
                  <a:schemeClr val="tx1"/>
                </a:solidFill>
              </a:rPr>
              <a:t> Introduction &amp; Overview </a:t>
            </a:r>
          </a:p>
        </p:txBody>
      </p:sp>
      <p:sp>
        <p:nvSpPr>
          <p:cNvPr id="6" name="TextBox 5"/>
          <p:cNvSpPr txBox="1"/>
          <p:nvPr/>
        </p:nvSpPr>
        <p:spPr>
          <a:xfrm>
            <a:off x="4572000" y="1131590"/>
            <a:ext cx="4119086" cy="3600986"/>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A.O.M.S is the ERP software for operations, resources and airport management based on Visual Basic. This solution includes a set of integrated modules into a unique ERP software.</a:t>
            </a:r>
          </a:p>
          <a:p>
            <a:endParaRPr lang="en-US" altLang="ko-KR" sz="1200" b="1"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•Making a system wherein the airport management    system is handled much easily</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•Reducing the amount of usage on the day to day functioning of the airport.</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•Proper flow of data in the system is maintained and no data redundancy is observed in the ERP System.</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•By means of this airport management software, users are able to control the company activities, connecting the application to other systems on airports such as booking</a:t>
            </a:r>
          </a:p>
          <a:p>
            <a:r>
              <a:rPr lang="en-US" altLang="ko-KR" sz="1200" dirty="0">
                <a:solidFill>
                  <a:schemeClr val="tx1">
                    <a:lumMod val="75000"/>
                    <a:lumOff val="25000"/>
                  </a:schemeClr>
                </a:solidFill>
                <a:cs typeface="Arial" pitchFamily="34" charset="0"/>
              </a:rPr>
              <a:t> and external solutions (airlines, air navigation, etc.)..</a:t>
            </a:r>
          </a:p>
          <a:p>
            <a:endParaRPr lang="en-US" altLang="ko-KR" sz="1200" dirty="0">
              <a:solidFill>
                <a:schemeClr val="tx1">
                  <a:lumMod val="75000"/>
                  <a:lumOff val="25000"/>
                </a:schemeClr>
              </a:solidFill>
              <a:cs typeface="Arial" pitchFamily="34" charset="0"/>
            </a:endParaRPr>
          </a:p>
        </p:txBody>
      </p:sp>
      <p:pic>
        <p:nvPicPr>
          <p:cNvPr id="8" name="Picture 7">
            <a:extLst>
              <a:ext uri="{FF2B5EF4-FFF2-40B4-BE49-F238E27FC236}">
                <a16:creationId xmlns:a16="http://schemas.microsoft.com/office/drawing/2014/main" id="{1AD3386D-4A0B-4AB3-A266-7E05B7F0DD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40352" y="195486"/>
            <a:ext cx="1080120" cy="307021"/>
          </a:xfrm>
          <a:prstGeom prst="rect">
            <a:avLst/>
          </a:prstGeom>
        </p:spPr>
      </p:pic>
    </p:spTree>
    <p:extLst>
      <p:ext uri="{BB962C8B-B14F-4D97-AF65-F5344CB8AC3E}">
        <p14:creationId xmlns:p14="http://schemas.microsoft.com/office/powerpoint/2010/main" val="1892165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IN" dirty="0"/>
              <a:t>A.O.M.S covers these areas</a:t>
            </a:r>
            <a:endParaRPr lang="ko-KR" altLang="en-US" dirty="0"/>
          </a:p>
        </p:txBody>
      </p:sp>
      <p:grpSp>
        <p:nvGrpSpPr>
          <p:cNvPr id="39" name="Group 38"/>
          <p:cNvGrpSpPr/>
          <p:nvPr/>
        </p:nvGrpSpPr>
        <p:grpSpPr>
          <a:xfrm>
            <a:off x="1685507" y="1811984"/>
            <a:ext cx="2286080" cy="3015344"/>
            <a:chOff x="1685507" y="1811984"/>
            <a:chExt cx="2286080" cy="3015344"/>
          </a:xfrm>
        </p:grpSpPr>
        <p:sp>
          <p:nvSpPr>
            <p:cNvPr id="4" name="Rectangle 3"/>
            <p:cNvSpPr/>
            <p:nvPr/>
          </p:nvSpPr>
          <p:spPr>
            <a:xfrm>
              <a:off x="3863587" y="2091024"/>
              <a:ext cx="108000" cy="27363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 name="Rectangle 7"/>
            <p:cNvSpPr/>
            <p:nvPr/>
          </p:nvSpPr>
          <p:spPr>
            <a:xfrm>
              <a:off x="2351587" y="2091024"/>
              <a:ext cx="1620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Oval 11"/>
            <p:cNvSpPr/>
            <p:nvPr/>
          </p:nvSpPr>
          <p:spPr>
            <a:xfrm>
              <a:off x="1685507" y="1811984"/>
              <a:ext cx="666080" cy="6660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2" name="Group 41"/>
          <p:cNvGrpSpPr/>
          <p:nvPr/>
        </p:nvGrpSpPr>
        <p:grpSpPr>
          <a:xfrm>
            <a:off x="5158891" y="1811984"/>
            <a:ext cx="2287256" cy="3015344"/>
            <a:chOff x="5158891" y="1811984"/>
            <a:chExt cx="2287256" cy="3015344"/>
          </a:xfrm>
        </p:grpSpPr>
        <p:sp>
          <p:nvSpPr>
            <p:cNvPr id="7" name="Rectangle 6"/>
            <p:cNvSpPr/>
            <p:nvPr/>
          </p:nvSpPr>
          <p:spPr>
            <a:xfrm>
              <a:off x="5158891" y="2091024"/>
              <a:ext cx="108000" cy="273630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9" name="Rectangle 8"/>
            <p:cNvSpPr/>
            <p:nvPr/>
          </p:nvSpPr>
          <p:spPr>
            <a:xfrm>
              <a:off x="5158891" y="2091024"/>
              <a:ext cx="1620000" cy="10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Oval 12"/>
            <p:cNvSpPr/>
            <p:nvPr/>
          </p:nvSpPr>
          <p:spPr>
            <a:xfrm>
              <a:off x="6780067" y="1811984"/>
              <a:ext cx="666080" cy="66608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1" name="Group 40"/>
          <p:cNvGrpSpPr/>
          <p:nvPr/>
        </p:nvGrpSpPr>
        <p:grpSpPr>
          <a:xfrm>
            <a:off x="4822853" y="3226405"/>
            <a:ext cx="2276381" cy="1600922"/>
            <a:chOff x="4822853" y="3226405"/>
            <a:chExt cx="2276381" cy="1600922"/>
          </a:xfrm>
          <a:gradFill>
            <a:gsLst>
              <a:gs pos="0">
                <a:srgbClr val="85D8DE">
                  <a:lumMod val="70000"/>
                </a:srgbClr>
              </a:gs>
              <a:gs pos="100000">
                <a:srgbClr val="85D8DE">
                  <a:lumMod val="70000"/>
                </a:srgbClr>
              </a:gs>
            </a:gsLst>
            <a:lin ang="5400000" scaled="0"/>
          </a:gradFill>
        </p:grpSpPr>
        <p:sp>
          <p:nvSpPr>
            <p:cNvPr id="6" name="Rectangle 5"/>
            <p:cNvSpPr/>
            <p:nvPr/>
          </p:nvSpPr>
          <p:spPr>
            <a:xfrm>
              <a:off x="4822853" y="3505444"/>
              <a:ext cx="108000" cy="1321883"/>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1" name="Rectangle 10"/>
            <p:cNvSpPr/>
            <p:nvPr/>
          </p:nvSpPr>
          <p:spPr>
            <a:xfrm>
              <a:off x="4822853" y="3505445"/>
              <a:ext cx="1620000" cy="108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Oval 13"/>
            <p:cNvSpPr/>
            <p:nvPr/>
          </p:nvSpPr>
          <p:spPr>
            <a:xfrm>
              <a:off x="6433154" y="3226405"/>
              <a:ext cx="666080" cy="666080"/>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0" name="Group 39"/>
          <p:cNvGrpSpPr/>
          <p:nvPr/>
        </p:nvGrpSpPr>
        <p:grpSpPr>
          <a:xfrm>
            <a:off x="2178948" y="3244253"/>
            <a:ext cx="2128676" cy="1583074"/>
            <a:chOff x="2178948" y="3244253"/>
            <a:chExt cx="2128676" cy="1583074"/>
          </a:xfrm>
          <a:gradFill>
            <a:gsLst>
              <a:gs pos="0">
                <a:srgbClr val="85D8DE">
                  <a:lumMod val="70000"/>
                </a:srgbClr>
              </a:gs>
              <a:gs pos="100000">
                <a:srgbClr val="85D8DE">
                  <a:lumMod val="70000"/>
                </a:srgbClr>
              </a:gs>
            </a:gsLst>
            <a:lin ang="5400000" scaled="0"/>
          </a:gradFill>
        </p:grpSpPr>
        <p:sp>
          <p:nvSpPr>
            <p:cNvPr id="5" name="Rectangle 4"/>
            <p:cNvSpPr/>
            <p:nvPr/>
          </p:nvSpPr>
          <p:spPr>
            <a:xfrm>
              <a:off x="4199624" y="3505444"/>
              <a:ext cx="108000" cy="1321883"/>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Rectangle 9"/>
            <p:cNvSpPr/>
            <p:nvPr/>
          </p:nvSpPr>
          <p:spPr>
            <a:xfrm>
              <a:off x="2687624" y="3505445"/>
              <a:ext cx="1620000" cy="108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Oval 14"/>
            <p:cNvSpPr/>
            <p:nvPr/>
          </p:nvSpPr>
          <p:spPr>
            <a:xfrm>
              <a:off x="2178948" y="3244253"/>
              <a:ext cx="666080" cy="66608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6" name="Group 15"/>
          <p:cNvGrpSpPr/>
          <p:nvPr/>
        </p:nvGrpSpPr>
        <p:grpSpPr>
          <a:xfrm>
            <a:off x="108647" y="2536032"/>
            <a:ext cx="2566009" cy="617830"/>
            <a:chOff x="2551706" y="4327204"/>
            <a:chExt cx="2152228" cy="617830"/>
          </a:xfrm>
        </p:grpSpPr>
        <p:sp>
          <p:nvSpPr>
            <p:cNvPr id="17" name="TextBox 16"/>
            <p:cNvSpPr txBox="1"/>
            <p:nvPr/>
          </p:nvSpPr>
          <p:spPr>
            <a:xfrm>
              <a:off x="2551706" y="4637257"/>
              <a:ext cx="2152228" cy="307777"/>
            </a:xfrm>
            <a:prstGeom prst="rect">
              <a:avLst/>
            </a:prstGeom>
            <a:noFill/>
          </p:spPr>
          <p:txBody>
            <a:bodyPr wrap="square" rtlCol="0" anchor="ctr">
              <a:spAutoFit/>
            </a:bodyPr>
            <a:lstStyle/>
            <a:p>
              <a:pPr algn="r"/>
              <a:r>
                <a:rPr lang="en-US" altLang="ko-KR" sz="1400" dirty="0">
                  <a:solidFill>
                    <a:schemeClr val="tx1">
                      <a:lumMod val="75000"/>
                      <a:lumOff val="25000"/>
                    </a:schemeClr>
                  </a:solidFill>
                  <a:cs typeface="Arial" pitchFamily="34" charset="0"/>
                </a:rPr>
                <a:t>Airport Operational Database</a:t>
              </a:r>
              <a:r>
                <a:rPr lang="en-US" altLang="ko-KR" sz="1200" dirty="0">
                  <a:solidFill>
                    <a:schemeClr val="tx1">
                      <a:lumMod val="75000"/>
                      <a:lumOff val="25000"/>
                    </a:schemeClr>
                  </a:solidFill>
                  <a:cs typeface="Arial" pitchFamily="34" charset="0"/>
                </a:rPr>
                <a:t>.</a:t>
              </a:r>
              <a:endParaRPr lang="ko-KR" altLang="en-US" sz="1200" dirty="0">
                <a:solidFill>
                  <a:schemeClr val="tx1">
                    <a:lumMod val="75000"/>
                    <a:lumOff val="25000"/>
                  </a:schemeClr>
                </a:solidFill>
                <a:cs typeface="Arial" pitchFamily="34" charset="0"/>
              </a:endParaRPr>
            </a:p>
          </p:txBody>
        </p:sp>
        <p:sp>
          <p:nvSpPr>
            <p:cNvPr id="18" name="TextBox 17"/>
            <p:cNvSpPr txBox="1"/>
            <p:nvPr/>
          </p:nvSpPr>
          <p:spPr>
            <a:xfrm>
              <a:off x="2551706" y="4327204"/>
              <a:ext cx="2152228" cy="276999"/>
            </a:xfrm>
            <a:prstGeom prst="rect">
              <a:avLst/>
            </a:prstGeom>
            <a:noFill/>
          </p:spPr>
          <p:txBody>
            <a:bodyPr wrap="square" rtlCol="0" anchor="ctr">
              <a:spAutoFit/>
            </a:bodyPr>
            <a:lstStyle/>
            <a:p>
              <a:pPr algn="r"/>
              <a:r>
                <a:rPr lang="en-US" altLang="ko-KR" sz="1200" b="1" dirty="0">
                  <a:solidFill>
                    <a:schemeClr val="tx1">
                      <a:lumMod val="75000"/>
                      <a:lumOff val="25000"/>
                    </a:schemeClr>
                  </a:solidFill>
                  <a:cs typeface="Arial" pitchFamily="34" charset="0"/>
                </a:rPr>
                <a:t>A.O.D.B</a:t>
              </a:r>
              <a:endParaRPr lang="ko-KR" altLang="en-US" sz="1200" b="1" dirty="0">
                <a:solidFill>
                  <a:schemeClr val="tx1">
                    <a:lumMod val="75000"/>
                    <a:lumOff val="25000"/>
                  </a:schemeClr>
                </a:solidFill>
                <a:cs typeface="Arial" pitchFamily="34" charset="0"/>
              </a:endParaRPr>
            </a:p>
          </p:txBody>
        </p:sp>
      </p:grpSp>
      <p:grpSp>
        <p:nvGrpSpPr>
          <p:cNvPr id="19" name="Group 18"/>
          <p:cNvGrpSpPr/>
          <p:nvPr/>
        </p:nvGrpSpPr>
        <p:grpSpPr>
          <a:xfrm>
            <a:off x="312360" y="3939687"/>
            <a:ext cx="2566009" cy="602441"/>
            <a:chOff x="2551706" y="4327204"/>
            <a:chExt cx="2152228" cy="602441"/>
          </a:xfrm>
        </p:grpSpPr>
        <p:sp>
          <p:nvSpPr>
            <p:cNvPr id="20" name="TextBox 19"/>
            <p:cNvSpPr txBox="1"/>
            <p:nvPr/>
          </p:nvSpPr>
          <p:spPr>
            <a:xfrm>
              <a:off x="2551706" y="4652646"/>
              <a:ext cx="2152228" cy="276999"/>
            </a:xfrm>
            <a:prstGeom prst="rect">
              <a:avLst/>
            </a:prstGeom>
            <a:noFill/>
          </p:spPr>
          <p:txBody>
            <a:bodyPr wrap="square" rtlCol="0" anchor="ctr">
              <a:spAutoFit/>
            </a:bodyPr>
            <a:lstStyle/>
            <a:p>
              <a:pPr algn="r"/>
              <a:r>
                <a:rPr lang="en-US" altLang="ko-KR" sz="1200" dirty="0">
                  <a:solidFill>
                    <a:schemeClr val="tx1">
                      <a:lumMod val="75000"/>
                      <a:lumOff val="25000"/>
                    </a:schemeClr>
                  </a:solidFill>
                  <a:cs typeface="Arial" pitchFamily="34" charset="0"/>
                </a:rPr>
                <a:t>.</a:t>
              </a:r>
              <a:endParaRPr lang="ko-KR" altLang="en-US" sz="1200" dirty="0">
                <a:solidFill>
                  <a:schemeClr val="tx1">
                    <a:lumMod val="75000"/>
                    <a:lumOff val="25000"/>
                  </a:schemeClr>
                </a:solidFill>
                <a:cs typeface="Arial" pitchFamily="34" charset="0"/>
              </a:endParaRPr>
            </a:p>
          </p:txBody>
        </p:sp>
        <p:sp>
          <p:nvSpPr>
            <p:cNvPr id="21" name="TextBox 20"/>
            <p:cNvSpPr txBox="1"/>
            <p:nvPr/>
          </p:nvSpPr>
          <p:spPr>
            <a:xfrm>
              <a:off x="2551706" y="4327204"/>
              <a:ext cx="2152228" cy="276999"/>
            </a:xfrm>
            <a:prstGeom prst="rect">
              <a:avLst/>
            </a:prstGeom>
            <a:noFill/>
          </p:spPr>
          <p:txBody>
            <a:bodyPr wrap="square" rtlCol="0" anchor="ctr">
              <a:spAutoFit/>
            </a:bodyPr>
            <a:lstStyle/>
            <a:p>
              <a:pPr algn="r"/>
              <a:r>
                <a:rPr lang="en-US" altLang="ko-KR" sz="1200" b="1" dirty="0">
                  <a:solidFill>
                    <a:schemeClr val="tx1">
                      <a:lumMod val="75000"/>
                      <a:lumOff val="25000"/>
                    </a:schemeClr>
                  </a:solidFill>
                  <a:cs typeface="Arial" pitchFamily="34" charset="0"/>
                </a:rPr>
                <a:t>Billing </a:t>
              </a:r>
              <a:endParaRPr lang="ko-KR" altLang="en-US" sz="1200" b="1" dirty="0">
                <a:solidFill>
                  <a:schemeClr val="tx1">
                    <a:lumMod val="75000"/>
                    <a:lumOff val="25000"/>
                  </a:schemeClr>
                </a:solidFill>
                <a:cs typeface="Arial" pitchFamily="34" charset="0"/>
              </a:endParaRPr>
            </a:p>
          </p:txBody>
        </p:sp>
      </p:grpSp>
      <p:grpSp>
        <p:nvGrpSpPr>
          <p:cNvPr id="22" name="Group 21"/>
          <p:cNvGrpSpPr/>
          <p:nvPr/>
        </p:nvGrpSpPr>
        <p:grpSpPr>
          <a:xfrm>
            <a:off x="6254463" y="3939687"/>
            <a:ext cx="2566009" cy="694774"/>
            <a:chOff x="2551706" y="4327204"/>
            <a:chExt cx="2152228" cy="694774"/>
          </a:xfrm>
        </p:grpSpPr>
        <p:sp>
          <p:nvSpPr>
            <p:cNvPr id="23" name="TextBox 22"/>
            <p:cNvSpPr txBox="1"/>
            <p:nvPr/>
          </p:nvSpPr>
          <p:spPr>
            <a:xfrm>
              <a:off x="2551706" y="4560313"/>
              <a:ext cx="2152228" cy="461665"/>
            </a:xfrm>
            <a:prstGeom prst="rect">
              <a:avLst/>
            </a:prstGeom>
            <a:noFill/>
          </p:spPr>
          <p:txBody>
            <a:bodyPr wrap="square" rtlCol="0" anchor="ctr">
              <a:spAutoFit/>
            </a:bodyPr>
            <a:lstStyle/>
            <a:p>
              <a:r>
                <a:rPr lang="en-US" altLang="ko-KR" sz="1200" dirty="0">
                  <a:solidFill>
                    <a:schemeClr val="tx1">
                      <a:lumMod val="75000"/>
                      <a:lumOff val="25000"/>
                    </a:schemeClr>
                  </a:solidFill>
                  <a:cs typeface="Arial" pitchFamily="34" charset="0"/>
                </a:rPr>
                <a:t>Commercial Flight Management System</a:t>
              </a:r>
              <a:endParaRPr lang="ko-KR" altLang="en-US" sz="1200" dirty="0">
                <a:solidFill>
                  <a:schemeClr val="tx1">
                    <a:lumMod val="75000"/>
                    <a:lumOff val="25000"/>
                  </a:schemeClr>
                </a:solidFill>
                <a:cs typeface="Arial" pitchFamily="34" charset="0"/>
              </a:endParaRPr>
            </a:p>
          </p:txBody>
        </p:sp>
        <p:sp>
          <p:nvSpPr>
            <p:cNvPr id="24" name="TextBox 23"/>
            <p:cNvSpPr txBox="1"/>
            <p:nvPr/>
          </p:nvSpPr>
          <p:spPr>
            <a:xfrm>
              <a:off x="2551706" y="4327204"/>
              <a:ext cx="2152228"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Commercial</a:t>
              </a:r>
              <a:endParaRPr lang="ko-KR" altLang="en-US" sz="1200" b="1" dirty="0">
                <a:solidFill>
                  <a:schemeClr val="tx1">
                    <a:lumMod val="75000"/>
                    <a:lumOff val="25000"/>
                  </a:schemeClr>
                </a:solidFill>
                <a:cs typeface="Arial" pitchFamily="34" charset="0"/>
              </a:endParaRPr>
            </a:p>
          </p:txBody>
        </p:sp>
      </p:grpSp>
      <p:grpSp>
        <p:nvGrpSpPr>
          <p:cNvPr id="25" name="Group 24"/>
          <p:cNvGrpSpPr/>
          <p:nvPr/>
        </p:nvGrpSpPr>
        <p:grpSpPr>
          <a:xfrm>
            <a:off x="6433154" y="2536032"/>
            <a:ext cx="2675349" cy="617830"/>
            <a:chOff x="2542435" y="4327204"/>
            <a:chExt cx="2243937" cy="617830"/>
          </a:xfrm>
        </p:grpSpPr>
        <p:sp>
          <p:nvSpPr>
            <p:cNvPr id="26" name="TextBox 25"/>
            <p:cNvSpPr txBox="1"/>
            <p:nvPr/>
          </p:nvSpPr>
          <p:spPr>
            <a:xfrm>
              <a:off x="2542435" y="4637257"/>
              <a:ext cx="2243937" cy="307777"/>
            </a:xfrm>
            <a:prstGeom prst="rect">
              <a:avLst/>
            </a:prstGeom>
            <a:noFill/>
          </p:spPr>
          <p:txBody>
            <a:bodyPr wrap="square" rtlCol="0" anchor="ctr">
              <a:spAutoFit/>
            </a:bodyPr>
            <a:lstStyle/>
            <a:p>
              <a:r>
                <a:rPr lang="en-US" altLang="ko-KR" sz="1400" dirty="0">
                  <a:solidFill>
                    <a:schemeClr val="tx1">
                      <a:lumMod val="75000"/>
                      <a:lumOff val="25000"/>
                    </a:schemeClr>
                  </a:solidFill>
                  <a:cs typeface="Arial" pitchFamily="34" charset="0"/>
                </a:rPr>
                <a:t>Resource Management System</a:t>
              </a:r>
              <a:endParaRPr lang="ko-KR" altLang="en-US" sz="1400" dirty="0">
                <a:solidFill>
                  <a:schemeClr val="tx1">
                    <a:lumMod val="75000"/>
                    <a:lumOff val="25000"/>
                  </a:schemeClr>
                </a:solidFill>
                <a:cs typeface="Arial" pitchFamily="34" charset="0"/>
              </a:endParaRPr>
            </a:p>
          </p:txBody>
        </p:sp>
        <p:sp>
          <p:nvSpPr>
            <p:cNvPr id="27" name="TextBox 26"/>
            <p:cNvSpPr txBox="1"/>
            <p:nvPr/>
          </p:nvSpPr>
          <p:spPr>
            <a:xfrm>
              <a:off x="2551706" y="4327204"/>
              <a:ext cx="2152228"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R.M.S</a:t>
              </a:r>
              <a:endParaRPr lang="ko-KR" altLang="en-US" sz="1200" b="1" dirty="0">
                <a:solidFill>
                  <a:schemeClr val="tx1">
                    <a:lumMod val="75000"/>
                    <a:lumOff val="25000"/>
                  </a:schemeClr>
                </a:solidFill>
                <a:cs typeface="Arial" pitchFamily="34" charset="0"/>
              </a:endParaRPr>
            </a:p>
          </p:txBody>
        </p:sp>
      </p:grpSp>
      <p:sp>
        <p:nvSpPr>
          <p:cNvPr id="28" name="Rectangle 27"/>
          <p:cNvSpPr/>
          <p:nvPr/>
        </p:nvSpPr>
        <p:spPr>
          <a:xfrm>
            <a:off x="0" y="4827327"/>
            <a:ext cx="9144000" cy="31617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9"/>
          <p:cNvSpPr/>
          <p:nvPr/>
        </p:nvSpPr>
        <p:spPr>
          <a:xfrm>
            <a:off x="2384560" y="3453241"/>
            <a:ext cx="266311" cy="249290"/>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Rectangle 23"/>
          <p:cNvSpPr/>
          <p:nvPr/>
        </p:nvSpPr>
        <p:spPr>
          <a:xfrm>
            <a:off x="6955127" y="2052096"/>
            <a:ext cx="315959" cy="185855"/>
          </a:xfrm>
          <a:custGeom>
            <a:avLst/>
            <a:gdLst/>
            <a:ahLst/>
            <a:cxnLst/>
            <a:rect l="l" t="t" r="r" b="b"/>
            <a:pathLst>
              <a:path w="4529836" h="2664566">
                <a:moveTo>
                  <a:pt x="1861969" y="0"/>
                </a:moveTo>
                <a:cubicBezTo>
                  <a:pt x="2177122" y="0"/>
                  <a:pt x="2455874" y="155855"/>
                  <a:pt x="2611443" y="404565"/>
                </a:cubicBezTo>
                <a:cubicBezTo>
                  <a:pt x="2709453" y="315054"/>
                  <a:pt x="2840684" y="266178"/>
                  <a:pt x="2983336" y="266178"/>
                </a:cubicBezTo>
                <a:cubicBezTo>
                  <a:pt x="3293144" y="266178"/>
                  <a:pt x="3549108" y="496718"/>
                  <a:pt x="3578241" y="797044"/>
                </a:cubicBezTo>
                <a:cubicBezTo>
                  <a:pt x="3583592" y="793823"/>
                  <a:pt x="3589010" y="793774"/>
                  <a:pt x="3594440" y="793774"/>
                </a:cubicBezTo>
                <a:cubicBezTo>
                  <a:pt x="4111042" y="793774"/>
                  <a:pt x="4529836" y="1212568"/>
                  <a:pt x="4529836" y="1729170"/>
                </a:cubicBezTo>
                <a:cubicBezTo>
                  <a:pt x="4529836" y="2216938"/>
                  <a:pt x="4156487" y="2617512"/>
                  <a:pt x="3679930" y="2660249"/>
                </a:cubicBezTo>
                <a:lnTo>
                  <a:pt x="3679930" y="2664566"/>
                </a:lnTo>
                <a:lnTo>
                  <a:pt x="3594440" y="2664566"/>
                </a:lnTo>
                <a:lnTo>
                  <a:pt x="1043912" y="2664566"/>
                </a:lnTo>
                <a:lnTo>
                  <a:pt x="1043912" y="2657589"/>
                </a:lnTo>
                <a:cubicBezTo>
                  <a:pt x="1008374" y="2662448"/>
                  <a:pt x="972132" y="2664566"/>
                  <a:pt x="935396" y="2664566"/>
                </a:cubicBezTo>
                <a:cubicBezTo>
                  <a:pt x="418794" y="2664566"/>
                  <a:pt x="0" y="2245772"/>
                  <a:pt x="0" y="1729170"/>
                </a:cubicBezTo>
                <a:cubicBezTo>
                  <a:pt x="0" y="1212568"/>
                  <a:pt x="418794" y="793774"/>
                  <a:pt x="935396" y="793774"/>
                </a:cubicBezTo>
                <a:lnTo>
                  <a:pt x="954395" y="797612"/>
                </a:lnTo>
                <a:cubicBezTo>
                  <a:pt x="1004779" y="344999"/>
                  <a:pt x="1393085" y="0"/>
                  <a:pt x="186196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Rectangle 30"/>
          <p:cNvSpPr/>
          <p:nvPr/>
        </p:nvSpPr>
        <p:spPr>
          <a:xfrm>
            <a:off x="1899247" y="2016048"/>
            <a:ext cx="238600" cy="237903"/>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32" name="Oval 7"/>
          <p:cNvSpPr/>
          <p:nvPr/>
        </p:nvSpPr>
        <p:spPr>
          <a:xfrm>
            <a:off x="6638582" y="3417960"/>
            <a:ext cx="282969" cy="282969"/>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nvGrpSpPr>
          <p:cNvPr id="43" name="Group 42"/>
          <p:cNvGrpSpPr/>
          <p:nvPr/>
        </p:nvGrpSpPr>
        <p:grpSpPr>
          <a:xfrm>
            <a:off x="4233358" y="1310278"/>
            <a:ext cx="666080" cy="3517050"/>
            <a:chOff x="4233358" y="1310278"/>
            <a:chExt cx="666080" cy="3517050"/>
          </a:xfrm>
          <a:gradFill>
            <a:gsLst>
              <a:gs pos="0">
                <a:srgbClr val="85D8DE">
                  <a:lumMod val="70000"/>
                </a:srgbClr>
              </a:gs>
              <a:gs pos="100000">
                <a:srgbClr val="85D8DE">
                  <a:lumMod val="70000"/>
                </a:srgbClr>
              </a:gs>
            </a:gsLst>
            <a:lin ang="5400000" scaled="0"/>
          </a:gradFill>
        </p:grpSpPr>
        <p:sp>
          <p:nvSpPr>
            <p:cNvPr id="33" name="Rectangle 32"/>
            <p:cNvSpPr/>
            <p:nvPr/>
          </p:nvSpPr>
          <p:spPr>
            <a:xfrm>
              <a:off x="4512398" y="1586968"/>
              <a:ext cx="108000" cy="324036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Oval 33"/>
            <p:cNvSpPr/>
            <p:nvPr/>
          </p:nvSpPr>
          <p:spPr>
            <a:xfrm>
              <a:off x="4233358" y="1310278"/>
              <a:ext cx="666080" cy="6660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5" name="Rectangle 9"/>
          <p:cNvSpPr/>
          <p:nvPr/>
        </p:nvSpPr>
        <p:spPr>
          <a:xfrm>
            <a:off x="4416116" y="1478674"/>
            <a:ext cx="329824" cy="32928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Tree>
    <p:extLst>
      <p:ext uri="{BB962C8B-B14F-4D97-AF65-F5344CB8AC3E}">
        <p14:creationId xmlns:p14="http://schemas.microsoft.com/office/powerpoint/2010/main" val="4056924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Technology Used </a:t>
            </a:r>
            <a:endParaRPr lang="ko-KR" altLang="en-US" dirty="0"/>
          </a:p>
        </p:txBody>
      </p:sp>
      <p:grpSp>
        <p:nvGrpSpPr>
          <p:cNvPr id="4" name="Group 3"/>
          <p:cNvGrpSpPr/>
          <p:nvPr/>
        </p:nvGrpSpPr>
        <p:grpSpPr>
          <a:xfrm>
            <a:off x="3160116" y="1820181"/>
            <a:ext cx="1915940" cy="999979"/>
            <a:chOff x="3160116" y="1820181"/>
            <a:chExt cx="1915940" cy="999979"/>
          </a:xfrm>
          <a:solidFill>
            <a:schemeClr val="accent2"/>
          </a:solidFill>
        </p:grpSpPr>
        <p:sp>
          <p:nvSpPr>
            <p:cNvPr id="5" name="Rectangle 18"/>
            <p:cNvSpPr/>
            <p:nvPr/>
          </p:nvSpPr>
          <p:spPr>
            <a:xfrm>
              <a:off x="3923928" y="2509439"/>
              <a:ext cx="1152128" cy="310721"/>
            </a:xfrm>
            <a:custGeom>
              <a:avLst/>
              <a:gdLst>
                <a:gd name="connsiteX0" fmla="*/ 0 w 1152128"/>
                <a:gd name="connsiteY0" fmla="*/ 0 h 302769"/>
                <a:gd name="connsiteX1" fmla="*/ 1152128 w 1152128"/>
                <a:gd name="connsiteY1" fmla="*/ 0 h 302769"/>
                <a:gd name="connsiteX2" fmla="*/ 1152128 w 1152128"/>
                <a:gd name="connsiteY2" fmla="*/ 302769 h 302769"/>
                <a:gd name="connsiteX3" fmla="*/ 0 w 1152128"/>
                <a:gd name="connsiteY3" fmla="*/ 302769 h 302769"/>
                <a:gd name="connsiteX4" fmla="*/ 0 w 1152128"/>
                <a:gd name="connsiteY4" fmla="*/ 0 h 302769"/>
                <a:gd name="connsiteX0" fmla="*/ 0 w 1152128"/>
                <a:gd name="connsiteY0" fmla="*/ 0 h 310721"/>
                <a:gd name="connsiteX1" fmla="*/ 1152128 w 1152128"/>
                <a:gd name="connsiteY1" fmla="*/ 0 h 310721"/>
                <a:gd name="connsiteX2" fmla="*/ 1152128 w 1152128"/>
                <a:gd name="connsiteY2" fmla="*/ 302769 h 310721"/>
                <a:gd name="connsiteX3" fmla="*/ 341907 w 1152128"/>
                <a:gd name="connsiteY3" fmla="*/ 310721 h 310721"/>
                <a:gd name="connsiteX4" fmla="*/ 0 w 1152128"/>
                <a:gd name="connsiteY4" fmla="*/ 0 h 310721"/>
                <a:gd name="connsiteX0" fmla="*/ 0 w 1152128"/>
                <a:gd name="connsiteY0" fmla="*/ 0 h 310721"/>
                <a:gd name="connsiteX1" fmla="*/ 1152128 w 1152128"/>
                <a:gd name="connsiteY1" fmla="*/ 0 h 310721"/>
                <a:gd name="connsiteX2" fmla="*/ 1152128 w 1152128"/>
                <a:gd name="connsiteY2" fmla="*/ 302769 h 310721"/>
                <a:gd name="connsiteX3" fmla="*/ 270345 w 1152128"/>
                <a:gd name="connsiteY3" fmla="*/ 310721 h 310721"/>
                <a:gd name="connsiteX4" fmla="*/ 0 w 1152128"/>
                <a:gd name="connsiteY4" fmla="*/ 0 h 310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2128" h="310721">
                  <a:moveTo>
                    <a:pt x="0" y="0"/>
                  </a:moveTo>
                  <a:lnTo>
                    <a:pt x="1152128" y="0"/>
                  </a:lnTo>
                  <a:lnTo>
                    <a:pt x="1152128" y="302769"/>
                  </a:lnTo>
                  <a:lnTo>
                    <a:pt x="270345" y="31072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26"/>
            <p:cNvSpPr/>
            <p:nvPr/>
          </p:nvSpPr>
          <p:spPr>
            <a:xfrm>
              <a:off x="3160116" y="1820181"/>
              <a:ext cx="1066212" cy="302769"/>
            </a:xfrm>
            <a:custGeom>
              <a:avLst/>
              <a:gdLst>
                <a:gd name="connsiteX0" fmla="*/ 0 w 1066212"/>
                <a:gd name="connsiteY0" fmla="*/ 0 h 302769"/>
                <a:gd name="connsiteX1" fmla="*/ 1066212 w 1066212"/>
                <a:gd name="connsiteY1" fmla="*/ 0 h 302769"/>
                <a:gd name="connsiteX2" fmla="*/ 1066212 w 1066212"/>
                <a:gd name="connsiteY2" fmla="*/ 302769 h 302769"/>
                <a:gd name="connsiteX3" fmla="*/ 0 w 1066212"/>
                <a:gd name="connsiteY3" fmla="*/ 302769 h 302769"/>
                <a:gd name="connsiteX4" fmla="*/ 0 w 1066212"/>
                <a:gd name="connsiteY4" fmla="*/ 0 h 302769"/>
                <a:gd name="connsiteX0" fmla="*/ 0 w 1066212"/>
                <a:gd name="connsiteY0" fmla="*/ 0 h 302769"/>
                <a:gd name="connsiteX1" fmla="*/ 795868 w 1066212"/>
                <a:gd name="connsiteY1" fmla="*/ 23854 h 302769"/>
                <a:gd name="connsiteX2" fmla="*/ 1066212 w 1066212"/>
                <a:gd name="connsiteY2" fmla="*/ 302769 h 302769"/>
                <a:gd name="connsiteX3" fmla="*/ 0 w 1066212"/>
                <a:gd name="connsiteY3" fmla="*/ 302769 h 302769"/>
                <a:gd name="connsiteX4" fmla="*/ 0 w 1066212"/>
                <a:gd name="connsiteY4" fmla="*/ 0 h 302769"/>
                <a:gd name="connsiteX0" fmla="*/ 0 w 1066212"/>
                <a:gd name="connsiteY0" fmla="*/ 0 h 302769"/>
                <a:gd name="connsiteX1" fmla="*/ 795868 w 1066212"/>
                <a:gd name="connsiteY1" fmla="*/ 0 h 302769"/>
                <a:gd name="connsiteX2" fmla="*/ 1066212 w 1066212"/>
                <a:gd name="connsiteY2" fmla="*/ 302769 h 302769"/>
                <a:gd name="connsiteX3" fmla="*/ 0 w 1066212"/>
                <a:gd name="connsiteY3" fmla="*/ 302769 h 302769"/>
                <a:gd name="connsiteX4" fmla="*/ 0 w 1066212"/>
                <a:gd name="connsiteY4" fmla="*/ 0 h 30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212" h="302769">
                  <a:moveTo>
                    <a:pt x="0" y="0"/>
                  </a:moveTo>
                  <a:lnTo>
                    <a:pt x="795868" y="0"/>
                  </a:lnTo>
                  <a:lnTo>
                    <a:pt x="1066212" y="302769"/>
                  </a:lnTo>
                  <a:lnTo>
                    <a:pt x="0" y="30276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Rectangle 6"/>
            <p:cNvSpPr/>
            <p:nvPr/>
          </p:nvSpPr>
          <p:spPr>
            <a:xfrm>
              <a:off x="3923928" y="2122949"/>
              <a:ext cx="302400" cy="38896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8" name="Group 7"/>
          <p:cNvGrpSpPr/>
          <p:nvPr/>
        </p:nvGrpSpPr>
        <p:grpSpPr>
          <a:xfrm flipH="1">
            <a:off x="3117158" y="3300029"/>
            <a:ext cx="1915940" cy="999979"/>
            <a:chOff x="4313444" y="1103352"/>
            <a:chExt cx="1915940" cy="999979"/>
          </a:xfrm>
          <a:solidFill>
            <a:schemeClr val="accent4"/>
          </a:solidFill>
        </p:grpSpPr>
        <p:sp>
          <p:nvSpPr>
            <p:cNvPr id="9" name="Rectangle 18"/>
            <p:cNvSpPr/>
            <p:nvPr/>
          </p:nvSpPr>
          <p:spPr>
            <a:xfrm>
              <a:off x="5077256" y="1792610"/>
              <a:ext cx="1152128" cy="310721"/>
            </a:xfrm>
            <a:custGeom>
              <a:avLst/>
              <a:gdLst>
                <a:gd name="connsiteX0" fmla="*/ 0 w 1152128"/>
                <a:gd name="connsiteY0" fmla="*/ 0 h 302769"/>
                <a:gd name="connsiteX1" fmla="*/ 1152128 w 1152128"/>
                <a:gd name="connsiteY1" fmla="*/ 0 h 302769"/>
                <a:gd name="connsiteX2" fmla="*/ 1152128 w 1152128"/>
                <a:gd name="connsiteY2" fmla="*/ 302769 h 302769"/>
                <a:gd name="connsiteX3" fmla="*/ 0 w 1152128"/>
                <a:gd name="connsiteY3" fmla="*/ 302769 h 302769"/>
                <a:gd name="connsiteX4" fmla="*/ 0 w 1152128"/>
                <a:gd name="connsiteY4" fmla="*/ 0 h 302769"/>
                <a:gd name="connsiteX0" fmla="*/ 0 w 1152128"/>
                <a:gd name="connsiteY0" fmla="*/ 0 h 310721"/>
                <a:gd name="connsiteX1" fmla="*/ 1152128 w 1152128"/>
                <a:gd name="connsiteY1" fmla="*/ 0 h 310721"/>
                <a:gd name="connsiteX2" fmla="*/ 1152128 w 1152128"/>
                <a:gd name="connsiteY2" fmla="*/ 302769 h 310721"/>
                <a:gd name="connsiteX3" fmla="*/ 341907 w 1152128"/>
                <a:gd name="connsiteY3" fmla="*/ 310721 h 310721"/>
                <a:gd name="connsiteX4" fmla="*/ 0 w 1152128"/>
                <a:gd name="connsiteY4" fmla="*/ 0 h 310721"/>
                <a:gd name="connsiteX0" fmla="*/ 0 w 1152128"/>
                <a:gd name="connsiteY0" fmla="*/ 0 h 310721"/>
                <a:gd name="connsiteX1" fmla="*/ 1152128 w 1152128"/>
                <a:gd name="connsiteY1" fmla="*/ 0 h 310721"/>
                <a:gd name="connsiteX2" fmla="*/ 1152128 w 1152128"/>
                <a:gd name="connsiteY2" fmla="*/ 302769 h 310721"/>
                <a:gd name="connsiteX3" fmla="*/ 270345 w 1152128"/>
                <a:gd name="connsiteY3" fmla="*/ 310721 h 310721"/>
                <a:gd name="connsiteX4" fmla="*/ 0 w 1152128"/>
                <a:gd name="connsiteY4" fmla="*/ 0 h 310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2128" h="310721">
                  <a:moveTo>
                    <a:pt x="0" y="0"/>
                  </a:moveTo>
                  <a:lnTo>
                    <a:pt x="1152128" y="0"/>
                  </a:lnTo>
                  <a:lnTo>
                    <a:pt x="1152128" y="302769"/>
                  </a:lnTo>
                  <a:lnTo>
                    <a:pt x="270345" y="31072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Rectangle 26"/>
            <p:cNvSpPr/>
            <p:nvPr/>
          </p:nvSpPr>
          <p:spPr>
            <a:xfrm>
              <a:off x="4313444" y="1103352"/>
              <a:ext cx="1066212" cy="302769"/>
            </a:xfrm>
            <a:custGeom>
              <a:avLst/>
              <a:gdLst>
                <a:gd name="connsiteX0" fmla="*/ 0 w 1066212"/>
                <a:gd name="connsiteY0" fmla="*/ 0 h 302769"/>
                <a:gd name="connsiteX1" fmla="*/ 1066212 w 1066212"/>
                <a:gd name="connsiteY1" fmla="*/ 0 h 302769"/>
                <a:gd name="connsiteX2" fmla="*/ 1066212 w 1066212"/>
                <a:gd name="connsiteY2" fmla="*/ 302769 h 302769"/>
                <a:gd name="connsiteX3" fmla="*/ 0 w 1066212"/>
                <a:gd name="connsiteY3" fmla="*/ 302769 h 302769"/>
                <a:gd name="connsiteX4" fmla="*/ 0 w 1066212"/>
                <a:gd name="connsiteY4" fmla="*/ 0 h 302769"/>
                <a:gd name="connsiteX0" fmla="*/ 0 w 1066212"/>
                <a:gd name="connsiteY0" fmla="*/ 0 h 302769"/>
                <a:gd name="connsiteX1" fmla="*/ 795868 w 1066212"/>
                <a:gd name="connsiteY1" fmla="*/ 23854 h 302769"/>
                <a:gd name="connsiteX2" fmla="*/ 1066212 w 1066212"/>
                <a:gd name="connsiteY2" fmla="*/ 302769 h 302769"/>
                <a:gd name="connsiteX3" fmla="*/ 0 w 1066212"/>
                <a:gd name="connsiteY3" fmla="*/ 302769 h 302769"/>
                <a:gd name="connsiteX4" fmla="*/ 0 w 1066212"/>
                <a:gd name="connsiteY4" fmla="*/ 0 h 302769"/>
                <a:gd name="connsiteX0" fmla="*/ 0 w 1066212"/>
                <a:gd name="connsiteY0" fmla="*/ 0 h 302769"/>
                <a:gd name="connsiteX1" fmla="*/ 795868 w 1066212"/>
                <a:gd name="connsiteY1" fmla="*/ 0 h 302769"/>
                <a:gd name="connsiteX2" fmla="*/ 1066212 w 1066212"/>
                <a:gd name="connsiteY2" fmla="*/ 302769 h 302769"/>
                <a:gd name="connsiteX3" fmla="*/ 0 w 1066212"/>
                <a:gd name="connsiteY3" fmla="*/ 302769 h 302769"/>
                <a:gd name="connsiteX4" fmla="*/ 0 w 1066212"/>
                <a:gd name="connsiteY4" fmla="*/ 0 h 30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212" h="302769">
                  <a:moveTo>
                    <a:pt x="0" y="0"/>
                  </a:moveTo>
                  <a:lnTo>
                    <a:pt x="795868" y="0"/>
                  </a:lnTo>
                  <a:lnTo>
                    <a:pt x="1066212" y="302769"/>
                  </a:lnTo>
                  <a:lnTo>
                    <a:pt x="0" y="302769"/>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Rectangle 10"/>
            <p:cNvSpPr/>
            <p:nvPr/>
          </p:nvSpPr>
          <p:spPr>
            <a:xfrm>
              <a:off x="5077256" y="1406120"/>
              <a:ext cx="302400" cy="38896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2" name="Oval 11"/>
          <p:cNvSpPr/>
          <p:nvPr/>
        </p:nvSpPr>
        <p:spPr>
          <a:xfrm>
            <a:off x="2470448" y="1612818"/>
            <a:ext cx="733400" cy="733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Oval 12"/>
          <p:cNvSpPr/>
          <p:nvPr/>
        </p:nvSpPr>
        <p:spPr>
          <a:xfrm>
            <a:off x="2470448" y="2692938"/>
            <a:ext cx="733400" cy="7334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Oval 13"/>
          <p:cNvSpPr/>
          <p:nvPr/>
        </p:nvSpPr>
        <p:spPr>
          <a:xfrm>
            <a:off x="2470448" y="3773058"/>
            <a:ext cx="733400" cy="733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18" name="Group 17"/>
          <p:cNvGrpSpPr/>
          <p:nvPr/>
        </p:nvGrpSpPr>
        <p:grpSpPr>
          <a:xfrm>
            <a:off x="439264" y="1431216"/>
            <a:ext cx="1859808" cy="819090"/>
            <a:chOff x="3017859" y="4310610"/>
            <a:chExt cx="1870812" cy="819090"/>
          </a:xfrm>
        </p:grpSpPr>
        <p:sp>
          <p:nvSpPr>
            <p:cNvPr id="19" name="TextBox 18"/>
            <p:cNvSpPr txBox="1"/>
            <p:nvPr/>
          </p:nvSpPr>
          <p:spPr>
            <a:xfrm>
              <a:off x="3021856" y="4821923"/>
              <a:ext cx="1866815" cy="307777"/>
            </a:xfrm>
            <a:prstGeom prst="rect">
              <a:avLst/>
            </a:prstGeom>
            <a:noFill/>
          </p:spPr>
          <p:txBody>
            <a:bodyPr wrap="square" rtlCol="0" anchor="ctr">
              <a:spAutoFit/>
            </a:bodyPr>
            <a:lstStyle/>
            <a:p>
              <a:pPr algn="r"/>
              <a:r>
                <a:rPr lang="en-US" altLang="ko-KR" sz="1400" dirty="0">
                  <a:solidFill>
                    <a:schemeClr val="tx1">
                      <a:lumMod val="75000"/>
                      <a:lumOff val="25000"/>
                    </a:schemeClr>
                  </a:solidFill>
                  <a:cs typeface="Arial" pitchFamily="34" charset="0"/>
                </a:rPr>
                <a:t>VB 6.0</a:t>
              </a:r>
              <a:r>
                <a:rPr lang="en-US" altLang="ko-KR" sz="1200" dirty="0">
                  <a:solidFill>
                    <a:schemeClr val="tx1">
                      <a:lumMod val="75000"/>
                      <a:lumOff val="25000"/>
                    </a:schemeClr>
                  </a:solidFill>
                  <a:cs typeface="Arial" pitchFamily="34" charset="0"/>
                </a:rPr>
                <a:t>.    </a:t>
              </a:r>
            </a:p>
          </p:txBody>
        </p:sp>
        <p:sp>
          <p:nvSpPr>
            <p:cNvPr id="20" name="TextBox 19"/>
            <p:cNvSpPr txBox="1"/>
            <p:nvPr/>
          </p:nvSpPr>
          <p:spPr>
            <a:xfrm>
              <a:off x="3017859" y="4310610"/>
              <a:ext cx="1870812" cy="276999"/>
            </a:xfrm>
            <a:prstGeom prst="rect">
              <a:avLst/>
            </a:prstGeom>
            <a:noFill/>
          </p:spPr>
          <p:txBody>
            <a:bodyPr wrap="square" rtlCol="0" anchor="ctr">
              <a:spAutoFit/>
            </a:bodyPr>
            <a:lstStyle/>
            <a:p>
              <a:pPr algn="r"/>
              <a:r>
                <a:rPr lang="en-US" altLang="ko-KR" sz="1200" b="1" dirty="0">
                  <a:solidFill>
                    <a:schemeClr val="tx1">
                      <a:lumMod val="75000"/>
                      <a:lumOff val="25000"/>
                    </a:schemeClr>
                  </a:solidFill>
                  <a:cs typeface="Arial" pitchFamily="34" charset="0"/>
                </a:rPr>
                <a:t>Front End</a:t>
              </a:r>
              <a:endParaRPr lang="ko-KR" altLang="en-US" sz="1200" b="1" dirty="0">
                <a:solidFill>
                  <a:schemeClr val="tx1">
                    <a:lumMod val="75000"/>
                    <a:lumOff val="25000"/>
                  </a:schemeClr>
                </a:solidFill>
                <a:cs typeface="Arial" pitchFamily="34" charset="0"/>
              </a:endParaRPr>
            </a:p>
          </p:txBody>
        </p:sp>
      </p:grpSp>
      <p:grpSp>
        <p:nvGrpSpPr>
          <p:cNvPr id="21" name="Group 20"/>
          <p:cNvGrpSpPr/>
          <p:nvPr/>
        </p:nvGrpSpPr>
        <p:grpSpPr>
          <a:xfrm>
            <a:off x="439264" y="2510488"/>
            <a:ext cx="1859808" cy="803701"/>
            <a:chOff x="3017859" y="4310610"/>
            <a:chExt cx="1870812" cy="803701"/>
          </a:xfrm>
        </p:grpSpPr>
        <p:sp>
          <p:nvSpPr>
            <p:cNvPr id="22" name="TextBox 21"/>
            <p:cNvSpPr txBox="1"/>
            <p:nvPr/>
          </p:nvSpPr>
          <p:spPr>
            <a:xfrm>
              <a:off x="3021856" y="4837312"/>
              <a:ext cx="1866815" cy="276999"/>
            </a:xfrm>
            <a:prstGeom prst="rect">
              <a:avLst/>
            </a:prstGeom>
            <a:noFill/>
          </p:spPr>
          <p:txBody>
            <a:bodyPr wrap="square" rtlCol="0" anchor="ctr">
              <a:spAutoFit/>
            </a:bodyPr>
            <a:lstStyle/>
            <a:p>
              <a:pPr algn="r"/>
              <a:r>
                <a:rPr lang="en-US" altLang="ko-KR" sz="1200" dirty="0">
                  <a:solidFill>
                    <a:schemeClr val="tx1">
                      <a:lumMod val="75000"/>
                      <a:lumOff val="25000"/>
                    </a:schemeClr>
                  </a:solidFill>
                  <a:cs typeface="Arial" pitchFamily="34" charset="0"/>
                </a:rPr>
                <a:t>MS Access .    </a:t>
              </a:r>
            </a:p>
          </p:txBody>
        </p:sp>
        <p:sp>
          <p:nvSpPr>
            <p:cNvPr id="23" name="TextBox 22"/>
            <p:cNvSpPr txBox="1"/>
            <p:nvPr/>
          </p:nvSpPr>
          <p:spPr>
            <a:xfrm>
              <a:off x="3017859" y="4310610"/>
              <a:ext cx="1870812" cy="276999"/>
            </a:xfrm>
            <a:prstGeom prst="rect">
              <a:avLst/>
            </a:prstGeom>
            <a:noFill/>
          </p:spPr>
          <p:txBody>
            <a:bodyPr wrap="square" rtlCol="0" anchor="ctr">
              <a:spAutoFit/>
            </a:bodyPr>
            <a:lstStyle/>
            <a:p>
              <a:pPr algn="r"/>
              <a:r>
                <a:rPr lang="en-US" altLang="ko-KR" sz="1200" b="1" dirty="0">
                  <a:solidFill>
                    <a:schemeClr val="tx1">
                      <a:lumMod val="75000"/>
                      <a:lumOff val="25000"/>
                    </a:schemeClr>
                  </a:solidFill>
                  <a:cs typeface="Arial" pitchFamily="34" charset="0"/>
                </a:rPr>
                <a:t>Back End </a:t>
              </a:r>
              <a:endParaRPr lang="ko-KR" altLang="en-US" sz="1200" b="1" dirty="0">
                <a:solidFill>
                  <a:schemeClr val="tx1">
                    <a:lumMod val="75000"/>
                    <a:lumOff val="25000"/>
                  </a:schemeClr>
                </a:solidFill>
                <a:cs typeface="Arial" pitchFamily="34" charset="0"/>
              </a:endParaRPr>
            </a:p>
          </p:txBody>
        </p:sp>
      </p:grpSp>
      <p:grpSp>
        <p:nvGrpSpPr>
          <p:cNvPr id="24" name="Group 23"/>
          <p:cNvGrpSpPr/>
          <p:nvPr/>
        </p:nvGrpSpPr>
        <p:grpSpPr>
          <a:xfrm>
            <a:off x="439264" y="3599408"/>
            <a:ext cx="1859808" cy="803701"/>
            <a:chOff x="3017859" y="4310610"/>
            <a:chExt cx="1870812" cy="803701"/>
          </a:xfrm>
        </p:grpSpPr>
        <p:sp>
          <p:nvSpPr>
            <p:cNvPr id="25" name="TextBox 24"/>
            <p:cNvSpPr txBox="1"/>
            <p:nvPr/>
          </p:nvSpPr>
          <p:spPr>
            <a:xfrm>
              <a:off x="3021856" y="4837312"/>
              <a:ext cx="1866815" cy="276999"/>
            </a:xfrm>
            <a:prstGeom prst="rect">
              <a:avLst/>
            </a:prstGeom>
            <a:noFill/>
          </p:spPr>
          <p:txBody>
            <a:bodyPr wrap="square" rtlCol="0" anchor="ctr">
              <a:spAutoFit/>
            </a:bodyPr>
            <a:lstStyle/>
            <a:p>
              <a:pPr algn="r"/>
              <a:r>
                <a:rPr lang="en-US" altLang="ko-KR" sz="1200" dirty="0">
                  <a:solidFill>
                    <a:schemeClr val="tx1">
                      <a:lumMod val="75000"/>
                      <a:lumOff val="25000"/>
                    </a:schemeClr>
                  </a:solidFill>
                  <a:cs typeface="Arial" pitchFamily="34" charset="0"/>
                </a:rPr>
                <a:t>Corel Draw X21.     </a:t>
              </a:r>
            </a:p>
          </p:txBody>
        </p:sp>
        <p:sp>
          <p:nvSpPr>
            <p:cNvPr id="26" name="TextBox 25"/>
            <p:cNvSpPr txBox="1"/>
            <p:nvPr/>
          </p:nvSpPr>
          <p:spPr>
            <a:xfrm>
              <a:off x="3017859" y="4310610"/>
              <a:ext cx="1870812" cy="276999"/>
            </a:xfrm>
            <a:prstGeom prst="rect">
              <a:avLst/>
            </a:prstGeom>
            <a:noFill/>
          </p:spPr>
          <p:txBody>
            <a:bodyPr wrap="square" rtlCol="0" anchor="ctr">
              <a:spAutoFit/>
            </a:bodyPr>
            <a:lstStyle/>
            <a:p>
              <a:pPr algn="r"/>
              <a:r>
                <a:rPr lang="en-US" altLang="ko-KR" sz="1200" b="1" dirty="0">
                  <a:solidFill>
                    <a:schemeClr val="tx1">
                      <a:lumMod val="75000"/>
                      <a:lumOff val="25000"/>
                    </a:schemeClr>
                  </a:solidFill>
                  <a:cs typeface="Arial" pitchFamily="34" charset="0"/>
                </a:rPr>
                <a:t>Interface Design</a:t>
              </a:r>
              <a:endParaRPr lang="ko-KR" altLang="en-US" sz="1200" b="1" dirty="0">
                <a:solidFill>
                  <a:schemeClr val="tx1">
                    <a:lumMod val="75000"/>
                    <a:lumOff val="25000"/>
                  </a:schemeClr>
                </a:solidFill>
                <a:cs typeface="Arial" pitchFamily="34" charset="0"/>
              </a:endParaRPr>
            </a:p>
          </p:txBody>
        </p:sp>
      </p:grpSp>
      <p:sp>
        <p:nvSpPr>
          <p:cNvPr id="27" name="Pentagon 26"/>
          <p:cNvSpPr/>
          <p:nvPr/>
        </p:nvSpPr>
        <p:spPr>
          <a:xfrm>
            <a:off x="5796136" y="2509439"/>
            <a:ext cx="1122424" cy="1109594"/>
          </a:xfrm>
          <a:prstGeom prst="homePlate">
            <a:avLst>
              <a:gd name="adj" fmla="val 38355"/>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Rectangle 27"/>
          <p:cNvSpPr/>
          <p:nvPr/>
        </p:nvSpPr>
        <p:spPr>
          <a:xfrm>
            <a:off x="3131840" y="2912851"/>
            <a:ext cx="1928760" cy="30276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Oval 28"/>
          <p:cNvSpPr/>
          <p:nvPr/>
        </p:nvSpPr>
        <p:spPr>
          <a:xfrm>
            <a:off x="4716016" y="2347775"/>
            <a:ext cx="1440160" cy="1440160"/>
          </a:xfrm>
          <a:prstGeom prst="ellipse">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Chevron 29"/>
          <p:cNvSpPr/>
          <p:nvPr/>
        </p:nvSpPr>
        <p:spPr>
          <a:xfrm>
            <a:off x="6549604" y="2505230"/>
            <a:ext cx="614684" cy="1113803"/>
          </a:xfrm>
          <a:prstGeom prst="chevron">
            <a:avLst>
              <a:gd name="adj" fmla="val 71435"/>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34" name="Block Arc 14"/>
          <p:cNvSpPr/>
          <p:nvPr/>
        </p:nvSpPr>
        <p:spPr>
          <a:xfrm rot="16200000">
            <a:off x="5167359" y="2798939"/>
            <a:ext cx="537473" cy="537831"/>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37" name="Rectangle 18">
            <a:extLst>
              <a:ext uri="{FF2B5EF4-FFF2-40B4-BE49-F238E27FC236}">
                <a16:creationId xmlns:a16="http://schemas.microsoft.com/office/drawing/2014/main" id="{CBADC0F6-5873-4DFB-AAB2-3E7BABCB035F}"/>
              </a:ext>
            </a:extLst>
          </p:cNvPr>
          <p:cNvSpPr/>
          <p:nvPr/>
        </p:nvSpPr>
        <p:spPr>
          <a:xfrm>
            <a:off x="2652745" y="1883033"/>
            <a:ext cx="335348" cy="266441"/>
          </a:xfrm>
          <a:custGeom>
            <a:avLst/>
            <a:gdLst/>
            <a:ahLst/>
            <a:cxnLst/>
            <a:rect l="l" t="t" r="r" b="b"/>
            <a:pathLst>
              <a:path w="3240000" h="2574247">
                <a:moveTo>
                  <a:pt x="2393400" y="1814089"/>
                </a:moveTo>
                <a:cubicBezTo>
                  <a:pt x="2363577" y="1814089"/>
                  <a:pt x="2339400" y="1838266"/>
                  <a:pt x="2339400" y="1868089"/>
                </a:cubicBezTo>
                <a:cubicBezTo>
                  <a:pt x="2339400" y="1897912"/>
                  <a:pt x="2363577" y="1922089"/>
                  <a:pt x="2393400" y="1922089"/>
                </a:cubicBezTo>
                <a:lnTo>
                  <a:pt x="2573400" y="1922089"/>
                </a:lnTo>
                <a:cubicBezTo>
                  <a:pt x="2603223" y="1922089"/>
                  <a:pt x="2627400" y="1897912"/>
                  <a:pt x="2627400" y="1868089"/>
                </a:cubicBezTo>
                <a:cubicBezTo>
                  <a:pt x="2627400" y="1838266"/>
                  <a:pt x="2603223" y="1814089"/>
                  <a:pt x="2573400" y="1814089"/>
                </a:cubicBezTo>
                <a:close/>
                <a:moveTo>
                  <a:pt x="173344" y="1814089"/>
                </a:moveTo>
                <a:cubicBezTo>
                  <a:pt x="143521" y="1814089"/>
                  <a:pt x="119344" y="1838266"/>
                  <a:pt x="119344" y="1868089"/>
                </a:cubicBezTo>
                <a:cubicBezTo>
                  <a:pt x="119344" y="1897912"/>
                  <a:pt x="143521" y="1922089"/>
                  <a:pt x="173344" y="1922089"/>
                </a:cubicBezTo>
                <a:lnTo>
                  <a:pt x="353344" y="1922089"/>
                </a:lnTo>
                <a:cubicBezTo>
                  <a:pt x="383167" y="1922089"/>
                  <a:pt x="407344" y="1897912"/>
                  <a:pt x="407344" y="1868089"/>
                </a:cubicBezTo>
                <a:cubicBezTo>
                  <a:pt x="407344" y="1838266"/>
                  <a:pt x="383167" y="1814089"/>
                  <a:pt x="353344" y="1814089"/>
                </a:cubicBezTo>
                <a:close/>
                <a:moveTo>
                  <a:pt x="2933496" y="1796081"/>
                </a:moveTo>
                <a:cubicBezTo>
                  <a:pt x="2893727" y="1796081"/>
                  <a:pt x="2861488" y="1828320"/>
                  <a:pt x="2861488" y="1868089"/>
                </a:cubicBezTo>
                <a:cubicBezTo>
                  <a:pt x="2861488" y="1907858"/>
                  <a:pt x="2893727" y="1940097"/>
                  <a:pt x="2933496" y="1940097"/>
                </a:cubicBezTo>
                <a:cubicBezTo>
                  <a:pt x="2973265" y="1940097"/>
                  <a:pt x="3005504" y="1907858"/>
                  <a:pt x="3005504" y="1868089"/>
                </a:cubicBezTo>
                <a:cubicBezTo>
                  <a:pt x="3005504" y="1828320"/>
                  <a:pt x="2973265" y="1796081"/>
                  <a:pt x="2933496" y="1796081"/>
                </a:cubicBezTo>
                <a:close/>
                <a:moveTo>
                  <a:pt x="119344" y="122856"/>
                </a:moveTo>
                <a:lnTo>
                  <a:pt x="119344" y="1728192"/>
                </a:lnTo>
                <a:lnTo>
                  <a:pt x="3120656" y="1728192"/>
                </a:lnTo>
                <a:lnTo>
                  <a:pt x="3120656" y="122856"/>
                </a:lnTo>
                <a:close/>
                <a:moveTo>
                  <a:pt x="0" y="0"/>
                </a:moveTo>
                <a:lnTo>
                  <a:pt x="3240000" y="0"/>
                </a:lnTo>
                <a:lnTo>
                  <a:pt x="3240000" y="2016224"/>
                </a:lnTo>
                <a:lnTo>
                  <a:pt x="1812079" y="2016224"/>
                </a:lnTo>
                <a:lnTo>
                  <a:pt x="1857107" y="2320159"/>
                </a:lnTo>
                <a:lnTo>
                  <a:pt x="2357140" y="2320159"/>
                </a:lnTo>
                <a:cubicBezTo>
                  <a:pt x="2427304" y="2320159"/>
                  <a:pt x="2484184" y="2377039"/>
                  <a:pt x="2484184" y="2447203"/>
                </a:cubicBezTo>
                <a:lnTo>
                  <a:pt x="2484184" y="2574247"/>
                </a:lnTo>
                <a:lnTo>
                  <a:pt x="755992" y="2574247"/>
                </a:lnTo>
                <a:lnTo>
                  <a:pt x="755992" y="2447203"/>
                </a:lnTo>
                <a:cubicBezTo>
                  <a:pt x="755992" y="2377039"/>
                  <a:pt x="812872" y="2320159"/>
                  <a:pt x="883036" y="2320159"/>
                </a:cubicBezTo>
                <a:lnTo>
                  <a:pt x="1382894" y="2320159"/>
                </a:lnTo>
                <a:lnTo>
                  <a:pt x="1427922" y="2016224"/>
                </a:lnTo>
                <a:lnTo>
                  <a:pt x="0" y="201622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highlight>
                <a:srgbClr val="C0C0C0"/>
              </a:highlight>
            </a:endParaRPr>
          </a:p>
        </p:txBody>
      </p:sp>
      <p:sp>
        <p:nvSpPr>
          <p:cNvPr id="38" name="Round Same Side Corner Rectangle 6">
            <a:extLst>
              <a:ext uri="{FF2B5EF4-FFF2-40B4-BE49-F238E27FC236}">
                <a16:creationId xmlns:a16="http://schemas.microsoft.com/office/drawing/2014/main" id="{B2417909-4B1B-447E-911C-7CAD52771202}"/>
              </a:ext>
            </a:extLst>
          </p:cNvPr>
          <p:cNvSpPr/>
          <p:nvPr/>
        </p:nvSpPr>
        <p:spPr>
          <a:xfrm rot="2700000">
            <a:off x="2728682" y="3870516"/>
            <a:ext cx="130246" cy="522172"/>
          </a:xfrm>
          <a:custGeom>
            <a:avLst/>
            <a:gdLst/>
            <a:ahLst/>
            <a:cxnLst/>
            <a:rect l="l" t="t" r="r" b="b"/>
            <a:pathLst>
              <a:path w="1035916" h="4153123">
                <a:moveTo>
                  <a:pt x="277501" y="3759099"/>
                </a:moveTo>
                <a:lnTo>
                  <a:pt x="758408" y="3759099"/>
                </a:lnTo>
                <a:lnTo>
                  <a:pt x="517954" y="4153123"/>
                </a:lnTo>
                <a:close/>
                <a:moveTo>
                  <a:pt x="42612" y="2944898"/>
                </a:moveTo>
                <a:cubicBezTo>
                  <a:pt x="153922" y="2941505"/>
                  <a:pt x="246502" y="2889483"/>
                  <a:pt x="275675" y="2819018"/>
                </a:cubicBezTo>
                <a:cubicBezTo>
                  <a:pt x="304648" y="2892614"/>
                  <a:pt x="403763" y="2945872"/>
                  <a:pt x="521107" y="2945872"/>
                </a:cubicBezTo>
                <a:cubicBezTo>
                  <a:pt x="638453" y="2945872"/>
                  <a:pt x="737567" y="2892613"/>
                  <a:pt x="766540" y="2819017"/>
                </a:cubicBezTo>
                <a:cubicBezTo>
                  <a:pt x="795133" y="2888142"/>
                  <a:pt x="884783" y="2939514"/>
                  <a:pt x="993299" y="2944464"/>
                </a:cubicBezTo>
                <a:lnTo>
                  <a:pt x="776840" y="3657264"/>
                </a:lnTo>
                <a:lnTo>
                  <a:pt x="258940" y="3657264"/>
                </a:lnTo>
                <a:close/>
                <a:moveTo>
                  <a:pt x="809102" y="564558"/>
                </a:moveTo>
                <a:lnTo>
                  <a:pt x="1035914" y="564558"/>
                </a:lnTo>
                <a:lnTo>
                  <a:pt x="1035915" y="2838682"/>
                </a:lnTo>
                <a:cubicBezTo>
                  <a:pt x="1029586" y="2840409"/>
                  <a:pt x="1023074" y="2840731"/>
                  <a:pt x="1016490" y="2840731"/>
                </a:cubicBezTo>
                <a:cubicBezTo>
                  <a:pt x="901952" y="2840731"/>
                  <a:pt x="809102" y="2743612"/>
                  <a:pt x="809101" y="2623810"/>
                </a:cubicBezTo>
                <a:close/>
                <a:moveTo>
                  <a:pt x="310569" y="564558"/>
                </a:moveTo>
                <a:lnTo>
                  <a:pt x="725347" y="564558"/>
                </a:lnTo>
                <a:lnTo>
                  <a:pt x="725347" y="2633342"/>
                </a:lnTo>
                <a:cubicBezTo>
                  <a:pt x="725347" y="2747880"/>
                  <a:pt x="632496" y="2840731"/>
                  <a:pt x="517958" y="2840731"/>
                </a:cubicBezTo>
                <a:cubicBezTo>
                  <a:pt x="403420" y="2840731"/>
                  <a:pt x="310569" y="2747880"/>
                  <a:pt x="310569" y="2633342"/>
                </a:cubicBezTo>
                <a:close/>
                <a:moveTo>
                  <a:pt x="0" y="564557"/>
                </a:moveTo>
                <a:lnTo>
                  <a:pt x="226813" y="564557"/>
                </a:lnTo>
                <a:lnTo>
                  <a:pt x="226813" y="2623810"/>
                </a:lnTo>
                <a:cubicBezTo>
                  <a:pt x="226813" y="2743612"/>
                  <a:pt x="133962" y="2840731"/>
                  <a:pt x="19424" y="2840730"/>
                </a:cubicBezTo>
                <a:cubicBezTo>
                  <a:pt x="12841" y="2840730"/>
                  <a:pt x="6329" y="2840409"/>
                  <a:pt x="0" y="2838682"/>
                </a:cubicBezTo>
                <a:close/>
                <a:moveTo>
                  <a:pt x="71964" y="71964"/>
                </a:moveTo>
                <a:cubicBezTo>
                  <a:pt x="116427" y="27501"/>
                  <a:pt x="177852" y="0"/>
                  <a:pt x="245701" y="0"/>
                </a:cubicBezTo>
                <a:lnTo>
                  <a:pt x="790215" y="0"/>
                </a:lnTo>
                <a:cubicBezTo>
                  <a:pt x="925912" y="0"/>
                  <a:pt x="1035916" y="110004"/>
                  <a:pt x="1035916" y="245701"/>
                </a:cubicBezTo>
                <a:cubicBezTo>
                  <a:pt x="1035916" y="327601"/>
                  <a:pt x="1035915" y="409501"/>
                  <a:pt x="1035915" y="491401"/>
                </a:cubicBezTo>
                <a:lnTo>
                  <a:pt x="0" y="491401"/>
                </a:lnTo>
                <a:lnTo>
                  <a:pt x="0" y="245701"/>
                </a:lnTo>
                <a:cubicBezTo>
                  <a:pt x="0" y="177853"/>
                  <a:pt x="27501" y="116427"/>
                  <a:pt x="71964" y="7196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39" name="Teardrop 1">
            <a:extLst>
              <a:ext uri="{FF2B5EF4-FFF2-40B4-BE49-F238E27FC236}">
                <a16:creationId xmlns:a16="http://schemas.microsoft.com/office/drawing/2014/main" id="{9887D148-6339-411B-A8CA-FB060BE59605}"/>
              </a:ext>
            </a:extLst>
          </p:cNvPr>
          <p:cNvSpPr/>
          <p:nvPr/>
        </p:nvSpPr>
        <p:spPr>
          <a:xfrm rot="18805991">
            <a:off x="2648718" y="2887732"/>
            <a:ext cx="376862" cy="372930"/>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tx1"/>
              </a:solidFill>
            </a:endParaRPr>
          </a:p>
        </p:txBody>
      </p:sp>
    </p:spTree>
    <p:extLst>
      <p:ext uri="{BB962C8B-B14F-4D97-AF65-F5344CB8AC3E}">
        <p14:creationId xmlns:p14="http://schemas.microsoft.com/office/powerpoint/2010/main" val="2255909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Objective </a:t>
            </a:r>
            <a:endParaRPr lang="ko-KR" altLang="en-US" dirty="0"/>
          </a:p>
        </p:txBody>
      </p:sp>
      <p:graphicFrame>
        <p:nvGraphicFramePr>
          <p:cNvPr id="4" name="SmartArt Placeholder 13"/>
          <p:cNvGraphicFramePr>
            <a:graphicFrameLocks/>
          </p:cNvGraphicFramePr>
          <p:nvPr/>
        </p:nvGraphicFramePr>
        <p:xfrm>
          <a:off x="697056" y="1363386"/>
          <a:ext cx="3831054" cy="32857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직사각형 9"/>
          <p:cNvSpPr/>
          <p:nvPr/>
        </p:nvSpPr>
        <p:spPr>
          <a:xfrm>
            <a:off x="5140178" y="1517667"/>
            <a:ext cx="504055" cy="504000"/>
          </a:xfrm>
          <a:prstGeom prst="ellipse">
            <a:avLst/>
          </a:prstGeom>
          <a:solidFill>
            <a:schemeClr val="accent1">
              <a:lumMod val="5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A</a:t>
            </a:r>
            <a:endParaRPr lang="ko-KR" altLang="en-US" b="1" dirty="0">
              <a:cs typeface="Arial" pitchFamily="34" charset="0"/>
            </a:endParaRPr>
          </a:p>
        </p:txBody>
      </p:sp>
      <p:sp>
        <p:nvSpPr>
          <p:cNvPr id="6" name="직사각형 15"/>
          <p:cNvSpPr/>
          <p:nvPr/>
        </p:nvSpPr>
        <p:spPr>
          <a:xfrm>
            <a:off x="5140178" y="2151969"/>
            <a:ext cx="504055" cy="504000"/>
          </a:xfrm>
          <a:prstGeom prst="ellipse">
            <a:avLst/>
          </a:prstGeom>
          <a:solidFill>
            <a:schemeClr val="accent2">
              <a:lumMod val="75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B</a:t>
            </a:r>
            <a:endParaRPr lang="ko-KR" altLang="en-US" b="1" dirty="0">
              <a:cs typeface="Arial" pitchFamily="34" charset="0"/>
            </a:endParaRPr>
          </a:p>
        </p:txBody>
      </p:sp>
      <p:sp>
        <p:nvSpPr>
          <p:cNvPr id="7" name="직사각형 17"/>
          <p:cNvSpPr/>
          <p:nvPr/>
        </p:nvSpPr>
        <p:spPr>
          <a:xfrm>
            <a:off x="5140178" y="2775677"/>
            <a:ext cx="504055" cy="504000"/>
          </a:xfrm>
          <a:prstGeom prst="ellipse">
            <a:avLst/>
          </a:prstGeom>
          <a:solidFill>
            <a:schemeClr val="accent3"/>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C</a:t>
            </a:r>
            <a:endParaRPr lang="ko-KR" altLang="en-US" b="1" dirty="0">
              <a:cs typeface="Arial" pitchFamily="34" charset="0"/>
            </a:endParaRPr>
          </a:p>
        </p:txBody>
      </p:sp>
      <p:sp>
        <p:nvSpPr>
          <p:cNvPr id="8" name="직사각형 19"/>
          <p:cNvSpPr/>
          <p:nvPr/>
        </p:nvSpPr>
        <p:spPr>
          <a:xfrm>
            <a:off x="5140178" y="3399385"/>
            <a:ext cx="504055" cy="504000"/>
          </a:xfrm>
          <a:prstGeom prst="ellipse">
            <a:avLst/>
          </a:prstGeom>
          <a:solidFill>
            <a:schemeClr val="accent4">
              <a:lumMod val="60000"/>
              <a:lumOff val="4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D</a:t>
            </a:r>
            <a:endParaRPr lang="ko-KR" altLang="en-US" b="1" dirty="0">
              <a:cs typeface="Arial" pitchFamily="34" charset="0"/>
            </a:endParaRPr>
          </a:p>
        </p:txBody>
      </p:sp>
      <p:sp>
        <p:nvSpPr>
          <p:cNvPr id="9" name="직사각형 21"/>
          <p:cNvSpPr/>
          <p:nvPr/>
        </p:nvSpPr>
        <p:spPr>
          <a:xfrm>
            <a:off x="5140178" y="4023093"/>
            <a:ext cx="504055" cy="504000"/>
          </a:xfrm>
          <a:prstGeom prst="ellipse">
            <a:avLst/>
          </a:prstGeom>
          <a:solidFill>
            <a:schemeClr val="accent5">
              <a:lumMod val="40000"/>
              <a:lumOff val="60000"/>
            </a:schemeClr>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ko-KR" b="1" dirty="0">
                <a:cs typeface="Arial" pitchFamily="34" charset="0"/>
              </a:rPr>
              <a:t>E</a:t>
            </a:r>
            <a:endParaRPr lang="ko-KR" altLang="en-US" b="1" dirty="0">
              <a:cs typeface="Arial" pitchFamily="34" charset="0"/>
            </a:endParaRPr>
          </a:p>
        </p:txBody>
      </p:sp>
      <p:cxnSp>
        <p:nvCxnSpPr>
          <p:cNvPr id="10" name="직선 연결선 2"/>
          <p:cNvCxnSpPr/>
          <p:nvPr/>
        </p:nvCxnSpPr>
        <p:spPr>
          <a:xfrm>
            <a:off x="3015942" y="1769667"/>
            <a:ext cx="2016224" cy="0"/>
          </a:xfrm>
          <a:prstGeom prst="line">
            <a:avLst/>
          </a:prstGeom>
          <a:ln w="19050">
            <a:solidFill>
              <a:schemeClr val="accent1">
                <a:lumMod val="50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1" name="직선 연결선 24"/>
          <p:cNvCxnSpPr/>
          <p:nvPr/>
        </p:nvCxnSpPr>
        <p:spPr>
          <a:xfrm>
            <a:off x="3375982" y="2403969"/>
            <a:ext cx="1656184" cy="0"/>
          </a:xfrm>
          <a:prstGeom prst="line">
            <a:avLst/>
          </a:prstGeom>
          <a:ln w="19050">
            <a:solidFill>
              <a:schemeClr val="accent2">
                <a:lumMod val="75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2" name="직선 연결선 25"/>
          <p:cNvCxnSpPr/>
          <p:nvPr/>
        </p:nvCxnSpPr>
        <p:spPr>
          <a:xfrm>
            <a:off x="3736022" y="3027677"/>
            <a:ext cx="1296144" cy="0"/>
          </a:xfrm>
          <a:prstGeom prst="line">
            <a:avLst/>
          </a:prstGeom>
          <a:ln w="19050">
            <a:solidFill>
              <a:schemeClr val="accent3"/>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3" name="직선 연결선 26"/>
          <p:cNvCxnSpPr/>
          <p:nvPr/>
        </p:nvCxnSpPr>
        <p:spPr>
          <a:xfrm>
            <a:off x="4132166" y="3651385"/>
            <a:ext cx="900000" cy="0"/>
          </a:xfrm>
          <a:prstGeom prst="line">
            <a:avLst/>
          </a:prstGeom>
          <a:ln w="19050">
            <a:solidFill>
              <a:schemeClr val="accent4">
                <a:lumMod val="60000"/>
                <a:lumOff val="40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4" name="직선 연결선 27"/>
          <p:cNvCxnSpPr/>
          <p:nvPr/>
        </p:nvCxnSpPr>
        <p:spPr>
          <a:xfrm>
            <a:off x="4528110" y="4275093"/>
            <a:ext cx="504056" cy="0"/>
          </a:xfrm>
          <a:prstGeom prst="line">
            <a:avLst/>
          </a:prstGeom>
          <a:ln w="19050">
            <a:solidFill>
              <a:schemeClr val="accent5">
                <a:lumMod val="40000"/>
                <a:lumOff val="60000"/>
              </a:schemeClr>
            </a:solidFill>
            <a:prstDash val="sysDot"/>
            <a:headEnd type="oval"/>
            <a:tailEnd type="triangle"/>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5749233" y="1431557"/>
            <a:ext cx="2927223" cy="583886"/>
            <a:chOff x="1472558" y="998559"/>
            <a:chExt cx="2860728" cy="583886"/>
          </a:xfrm>
        </p:grpSpPr>
        <p:sp>
          <p:nvSpPr>
            <p:cNvPr id="16" name="TextBox 15"/>
            <p:cNvSpPr txBox="1"/>
            <p:nvPr/>
          </p:nvSpPr>
          <p:spPr>
            <a:xfrm>
              <a:off x="1472558" y="1305446"/>
              <a:ext cx="2860728" cy="276999"/>
            </a:xfrm>
            <a:prstGeom prst="rect">
              <a:avLst/>
            </a:prstGeom>
            <a:noFill/>
          </p:spPr>
          <p:txBody>
            <a:bodyPr wrap="square" rtlCol="0" anchor="ctr">
              <a:spAutoFit/>
            </a:bodyPr>
            <a:lstStyle/>
            <a:p>
              <a:r>
                <a:rPr lang="en-US" altLang="ko-KR" sz="1200" dirty="0">
                  <a:solidFill>
                    <a:schemeClr val="tx1">
                      <a:lumMod val="75000"/>
                      <a:lumOff val="25000"/>
                    </a:schemeClr>
                  </a:solidFill>
                  <a:cs typeface="Arial" pitchFamily="34" charset="0"/>
                </a:rPr>
                <a:t>Passenger can enjoy hassle free service. </a:t>
              </a:r>
              <a:endParaRPr lang="ko-KR" altLang="en-US" sz="1200" dirty="0">
                <a:solidFill>
                  <a:schemeClr val="tx1">
                    <a:lumMod val="75000"/>
                    <a:lumOff val="25000"/>
                  </a:schemeClr>
                </a:solidFill>
                <a:cs typeface="Arial" pitchFamily="34" charset="0"/>
              </a:endParaRPr>
            </a:p>
          </p:txBody>
        </p:sp>
        <p:sp>
          <p:nvSpPr>
            <p:cNvPr id="17" name="TextBox 16"/>
            <p:cNvSpPr txBox="1"/>
            <p:nvPr/>
          </p:nvSpPr>
          <p:spPr>
            <a:xfrm>
              <a:off x="1472558" y="998559"/>
              <a:ext cx="2765965" cy="276999"/>
            </a:xfrm>
            <a:prstGeom prst="rect">
              <a:avLst/>
            </a:prstGeom>
            <a:noFill/>
          </p:spPr>
          <p:txBody>
            <a:bodyPr wrap="square" rtlCol="0" anchor="ctr">
              <a:spAutoFit/>
            </a:bodyPr>
            <a:lstStyle/>
            <a:p>
              <a:r>
                <a:rPr lang="en-US" sz="1200" b="1" dirty="0"/>
                <a:t>Improve Service Experience</a:t>
              </a:r>
              <a:endParaRPr lang="ko-KR" altLang="en-US" sz="1200" b="1" dirty="0">
                <a:solidFill>
                  <a:schemeClr val="tx1">
                    <a:lumMod val="75000"/>
                    <a:lumOff val="25000"/>
                  </a:schemeClr>
                </a:solidFill>
                <a:cs typeface="Arial" pitchFamily="34" charset="0"/>
              </a:endParaRPr>
            </a:p>
          </p:txBody>
        </p:sp>
      </p:grpSp>
      <p:grpSp>
        <p:nvGrpSpPr>
          <p:cNvPr id="18" name="Group 17"/>
          <p:cNvGrpSpPr/>
          <p:nvPr/>
        </p:nvGrpSpPr>
        <p:grpSpPr>
          <a:xfrm>
            <a:off x="5749233" y="2057914"/>
            <a:ext cx="2830257" cy="583886"/>
            <a:chOff x="1472558" y="998559"/>
            <a:chExt cx="2765965" cy="583886"/>
          </a:xfrm>
        </p:grpSpPr>
        <p:sp>
          <p:nvSpPr>
            <p:cNvPr id="19" name="TextBox 18"/>
            <p:cNvSpPr txBox="1"/>
            <p:nvPr/>
          </p:nvSpPr>
          <p:spPr>
            <a:xfrm>
              <a:off x="1472558" y="1305446"/>
              <a:ext cx="2765965" cy="276999"/>
            </a:xfrm>
            <a:prstGeom prst="rect">
              <a:avLst/>
            </a:prstGeom>
            <a:noFill/>
          </p:spPr>
          <p:txBody>
            <a:bodyPr wrap="square" rtlCol="0" anchor="ctr">
              <a:spAutoFit/>
            </a:bodyPr>
            <a:lstStyle/>
            <a:p>
              <a:r>
                <a:rPr lang="en-US" altLang="ko-KR" sz="1200" dirty="0">
                  <a:solidFill>
                    <a:schemeClr val="tx1">
                      <a:lumMod val="75000"/>
                      <a:lumOff val="25000"/>
                    </a:schemeClr>
                  </a:solidFill>
                  <a:cs typeface="Arial" pitchFamily="34" charset="0"/>
                </a:rPr>
                <a:t>Competition will led to better service</a:t>
              </a:r>
              <a:endParaRPr lang="ko-KR" altLang="en-US" sz="1200" dirty="0">
                <a:solidFill>
                  <a:schemeClr val="tx1">
                    <a:lumMod val="75000"/>
                    <a:lumOff val="25000"/>
                  </a:schemeClr>
                </a:solidFill>
                <a:cs typeface="Arial" pitchFamily="34" charset="0"/>
              </a:endParaRPr>
            </a:p>
          </p:txBody>
        </p:sp>
        <p:sp>
          <p:nvSpPr>
            <p:cNvPr id="20" name="TextBox 19"/>
            <p:cNvSpPr txBox="1"/>
            <p:nvPr/>
          </p:nvSpPr>
          <p:spPr>
            <a:xfrm>
              <a:off x="1472558" y="998559"/>
              <a:ext cx="2765965"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Enhance Competitiveness</a:t>
              </a:r>
              <a:endParaRPr lang="ko-KR" altLang="en-US" sz="1200" b="1" dirty="0">
                <a:solidFill>
                  <a:schemeClr val="tx1">
                    <a:lumMod val="75000"/>
                    <a:lumOff val="25000"/>
                  </a:schemeClr>
                </a:solidFill>
                <a:cs typeface="Arial" pitchFamily="34" charset="0"/>
              </a:endParaRPr>
            </a:p>
          </p:txBody>
        </p:sp>
      </p:grpSp>
      <p:sp>
        <p:nvSpPr>
          <p:cNvPr id="23" name="TextBox 22"/>
          <p:cNvSpPr txBox="1"/>
          <p:nvPr/>
        </p:nvSpPr>
        <p:spPr>
          <a:xfrm>
            <a:off x="5749232" y="2772908"/>
            <a:ext cx="2830257" cy="461665"/>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Modernize Business Processes and Systems</a:t>
            </a:r>
            <a:endParaRPr lang="ko-KR" altLang="en-US" sz="1200" b="1" dirty="0">
              <a:solidFill>
                <a:schemeClr val="tx1">
                  <a:lumMod val="75000"/>
                  <a:lumOff val="25000"/>
                </a:schemeClr>
              </a:solidFill>
              <a:cs typeface="Arial" pitchFamily="34" charset="0"/>
            </a:endParaRPr>
          </a:p>
        </p:txBody>
      </p:sp>
      <p:grpSp>
        <p:nvGrpSpPr>
          <p:cNvPr id="24" name="Group 23"/>
          <p:cNvGrpSpPr/>
          <p:nvPr/>
        </p:nvGrpSpPr>
        <p:grpSpPr>
          <a:xfrm>
            <a:off x="5749233" y="3310628"/>
            <a:ext cx="2830257" cy="583886"/>
            <a:chOff x="1472558" y="998559"/>
            <a:chExt cx="2765965" cy="583886"/>
          </a:xfrm>
        </p:grpSpPr>
        <p:sp>
          <p:nvSpPr>
            <p:cNvPr id="25" name="TextBox 24"/>
            <p:cNvSpPr txBox="1"/>
            <p:nvPr/>
          </p:nvSpPr>
          <p:spPr>
            <a:xfrm>
              <a:off x="1472558" y="1305446"/>
              <a:ext cx="2765965" cy="276999"/>
            </a:xfrm>
            <a:prstGeom prst="rect">
              <a:avLst/>
            </a:prstGeom>
            <a:noFill/>
          </p:spPr>
          <p:txBody>
            <a:bodyPr wrap="square" rtlCol="0" anchor="ctr">
              <a:spAutoFit/>
            </a:bodyPr>
            <a:lstStyle/>
            <a:p>
              <a:r>
                <a:rPr lang="en-US" altLang="ko-KR" sz="1200" dirty="0">
                  <a:solidFill>
                    <a:schemeClr val="tx1">
                      <a:lumMod val="75000"/>
                      <a:lumOff val="25000"/>
                    </a:schemeClr>
                  </a:solidFill>
                  <a:cs typeface="Arial" pitchFamily="34" charset="0"/>
                </a:rPr>
                <a:t>Automation in business </a:t>
              </a:r>
              <a:endParaRPr lang="ko-KR" altLang="en-US" sz="1200" dirty="0">
                <a:solidFill>
                  <a:schemeClr val="tx1">
                    <a:lumMod val="75000"/>
                    <a:lumOff val="25000"/>
                  </a:schemeClr>
                </a:solidFill>
                <a:cs typeface="Arial" pitchFamily="34" charset="0"/>
              </a:endParaRPr>
            </a:p>
          </p:txBody>
        </p:sp>
        <p:sp>
          <p:nvSpPr>
            <p:cNvPr id="26" name="TextBox 25"/>
            <p:cNvSpPr txBox="1"/>
            <p:nvPr/>
          </p:nvSpPr>
          <p:spPr>
            <a:xfrm>
              <a:off x="1472558" y="998559"/>
              <a:ext cx="2765965"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Automate Business Solutions</a:t>
              </a:r>
              <a:endParaRPr lang="ko-KR" altLang="en-US" sz="1200" b="1" dirty="0">
                <a:solidFill>
                  <a:schemeClr val="tx1">
                    <a:lumMod val="75000"/>
                    <a:lumOff val="25000"/>
                  </a:schemeClr>
                </a:solidFill>
                <a:cs typeface="Arial" pitchFamily="34" charset="0"/>
              </a:endParaRPr>
            </a:p>
          </p:txBody>
        </p:sp>
      </p:grpSp>
      <p:grpSp>
        <p:nvGrpSpPr>
          <p:cNvPr id="27" name="Group 26"/>
          <p:cNvGrpSpPr/>
          <p:nvPr/>
        </p:nvGrpSpPr>
        <p:grpSpPr>
          <a:xfrm>
            <a:off x="5749233" y="3936983"/>
            <a:ext cx="2830257" cy="583886"/>
            <a:chOff x="1472558" y="998559"/>
            <a:chExt cx="2765965" cy="583886"/>
          </a:xfrm>
        </p:grpSpPr>
        <p:sp>
          <p:nvSpPr>
            <p:cNvPr id="28" name="TextBox 27"/>
            <p:cNvSpPr txBox="1"/>
            <p:nvPr/>
          </p:nvSpPr>
          <p:spPr>
            <a:xfrm>
              <a:off x="1472558" y="1305446"/>
              <a:ext cx="2765965" cy="276999"/>
            </a:xfrm>
            <a:prstGeom prst="rect">
              <a:avLst/>
            </a:prstGeom>
            <a:noFill/>
          </p:spPr>
          <p:txBody>
            <a:bodyPr wrap="square" rtlCol="0" anchor="ctr">
              <a:spAutoFit/>
            </a:bodyPr>
            <a:lstStyle/>
            <a:p>
              <a:r>
                <a:rPr lang="en-US" altLang="ko-KR" sz="1200" dirty="0">
                  <a:solidFill>
                    <a:schemeClr val="tx1">
                      <a:lumMod val="75000"/>
                      <a:lumOff val="25000"/>
                    </a:schemeClr>
                  </a:solidFill>
                  <a:cs typeface="Arial" pitchFamily="34" charset="0"/>
                </a:rPr>
                <a:t>Faster operational integration. </a:t>
              </a:r>
              <a:endParaRPr lang="ko-KR" altLang="en-US" sz="1200" dirty="0">
                <a:solidFill>
                  <a:schemeClr val="tx1">
                    <a:lumMod val="75000"/>
                    <a:lumOff val="25000"/>
                  </a:schemeClr>
                </a:solidFill>
                <a:cs typeface="Arial" pitchFamily="34" charset="0"/>
              </a:endParaRPr>
            </a:p>
          </p:txBody>
        </p:sp>
        <p:sp>
          <p:nvSpPr>
            <p:cNvPr id="29" name="TextBox 28"/>
            <p:cNvSpPr txBox="1"/>
            <p:nvPr/>
          </p:nvSpPr>
          <p:spPr>
            <a:xfrm>
              <a:off x="1472558" y="998559"/>
              <a:ext cx="2765965"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Increase Operating Efficiency</a:t>
              </a:r>
              <a:endParaRPr lang="ko-KR" altLang="en-US" sz="1200" b="1" dirty="0">
                <a:solidFill>
                  <a:schemeClr val="tx1">
                    <a:lumMod val="75000"/>
                    <a:lumOff val="25000"/>
                  </a:schemeClr>
                </a:solidFill>
                <a:cs typeface="Arial" pitchFamily="34" charset="0"/>
              </a:endParaRPr>
            </a:p>
          </p:txBody>
        </p:sp>
      </p:grpSp>
    </p:spTree>
    <p:extLst>
      <p:ext uri="{BB962C8B-B14F-4D97-AF65-F5344CB8AC3E}">
        <p14:creationId xmlns:p14="http://schemas.microsoft.com/office/powerpoint/2010/main" val="3904402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51520" y="203126"/>
            <a:ext cx="3024336" cy="584775"/>
          </a:xfrm>
          <a:prstGeom prst="rect">
            <a:avLst/>
          </a:prstGeom>
          <a:noFill/>
        </p:spPr>
        <p:txBody>
          <a:bodyPr wrap="square" rtlCol="0" anchor="ctr">
            <a:spAutoFit/>
          </a:bodyPr>
          <a:lstStyle/>
          <a:p>
            <a:r>
              <a:rPr lang="en-US" altLang="ko-KR" sz="3200" b="1" dirty="0">
                <a:solidFill>
                  <a:schemeClr val="tx1">
                    <a:lumMod val="75000"/>
                    <a:lumOff val="25000"/>
                  </a:schemeClr>
                </a:solidFill>
                <a:latin typeface="+mj-lt"/>
                <a:cs typeface="Arial" pitchFamily="34" charset="0"/>
              </a:rPr>
              <a:t>Scope</a:t>
            </a:r>
            <a:endParaRPr lang="ko-KR" altLang="en-US" sz="3200" b="1" dirty="0">
              <a:solidFill>
                <a:schemeClr val="bg1"/>
              </a:solidFill>
              <a:latin typeface="+mj-lt"/>
              <a:cs typeface="Arial" pitchFamily="34" charset="0"/>
            </a:endParaRPr>
          </a:p>
        </p:txBody>
      </p:sp>
      <p:sp>
        <p:nvSpPr>
          <p:cNvPr id="5" name="TextBox 4"/>
          <p:cNvSpPr txBox="1"/>
          <p:nvPr/>
        </p:nvSpPr>
        <p:spPr>
          <a:xfrm>
            <a:off x="179512" y="1131590"/>
            <a:ext cx="2952328" cy="1938992"/>
          </a:xfrm>
          <a:prstGeom prst="rect">
            <a:avLst/>
          </a:prstGeom>
          <a:noFill/>
        </p:spPr>
        <p:txBody>
          <a:bodyPr wrap="square" rtlCol="0" anchor="ctr">
            <a:spAutoFit/>
          </a:bodyPr>
          <a:lstStyle/>
          <a:p>
            <a:r>
              <a:rPr lang="en-US" altLang="ko-KR" sz="1200" dirty="0">
                <a:solidFill>
                  <a:schemeClr val="bg1"/>
                </a:solidFill>
                <a:cs typeface="Arial" pitchFamily="34" charset="0"/>
              </a:rPr>
              <a:t>A.O.M.S is an integrated software developed of airport operating companies / government. The main aim of this project is to help the airport operating companies / government to manage their customers, flight operating companies and customer. It makes all operations of the airport easy and accurate.</a:t>
            </a:r>
          </a:p>
          <a:p>
            <a:r>
              <a:rPr lang="en-US" altLang="ko-KR" sz="1200" dirty="0">
                <a:solidFill>
                  <a:schemeClr val="bg1"/>
                </a:solidFill>
                <a:cs typeface="Arial" pitchFamily="34" charset="0"/>
              </a:rPr>
              <a:t>	</a:t>
            </a:r>
          </a:p>
        </p:txBody>
      </p:sp>
      <p:pic>
        <p:nvPicPr>
          <p:cNvPr id="2" name="Picture Placeholder 1">
            <a:extLst>
              <a:ext uri="{FF2B5EF4-FFF2-40B4-BE49-F238E27FC236}">
                <a16:creationId xmlns:a16="http://schemas.microsoft.com/office/drawing/2014/main" id="{72A46BAE-65DE-48C3-ADDB-8150D8BDAAD0}"/>
              </a:ext>
            </a:extLst>
          </p:cNvPr>
          <p:cNvPicPr>
            <a:picLocks noGrp="1" noChangeAspect="1"/>
          </p:cNvPicPr>
          <p:nvPr>
            <p:ph type="pic" idx="1"/>
          </p:nvPr>
        </p:nvPicPr>
        <p:blipFill>
          <a:blip r:embed="rId2"/>
          <a:srcRect t="29986" b="29986"/>
          <a:stretch>
            <a:fillRect/>
          </a:stretch>
        </p:blipFill>
        <p:spPr>
          <a:prstGeom prst="rect">
            <a:avLst/>
          </a:prstGeom>
        </p:spPr>
      </p:pic>
      <p:pic>
        <p:nvPicPr>
          <p:cNvPr id="7" name="Picture Placeholder 6">
            <a:extLst>
              <a:ext uri="{FF2B5EF4-FFF2-40B4-BE49-F238E27FC236}">
                <a16:creationId xmlns:a16="http://schemas.microsoft.com/office/drawing/2014/main" id="{096C9FC4-FB26-40F2-B7C6-461E10501955}"/>
              </a:ext>
            </a:extLst>
          </p:cNvPr>
          <p:cNvPicPr>
            <a:picLocks noGrp="1" noChangeAspect="1"/>
          </p:cNvPicPr>
          <p:nvPr>
            <p:ph type="pic" idx="12"/>
          </p:nvPr>
        </p:nvPicPr>
        <p:blipFill>
          <a:blip r:embed="rId3"/>
          <a:srcRect t="26986" b="26986"/>
          <a:stretch>
            <a:fillRect/>
          </a:stretch>
        </p:blipFill>
        <p:spPr>
          <a:prstGeom prst="rect">
            <a:avLst/>
          </a:prstGeom>
        </p:spPr>
      </p:pic>
      <p:pic>
        <p:nvPicPr>
          <p:cNvPr id="13" name="Picture Placeholder 12">
            <a:extLst>
              <a:ext uri="{FF2B5EF4-FFF2-40B4-BE49-F238E27FC236}">
                <a16:creationId xmlns:a16="http://schemas.microsoft.com/office/drawing/2014/main" id="{891E5B55-5872-484D-A36B-845EFDBD7D7D}"/>
              </a:ext>
            </a:extLst>
          </p:cNvPr>
          <p:cNvPicPr>
            <a:picLocks noGrp="1" noChangeAspect="1"/>
          </p:cNvPicPr>
          <p:nvPr>
            <p:ph type="pic" idx="13"/>
          </p:nvPr>
        </p:nvPicPr>
        <p:blipFill>
          <a:blip r:embed="rId4">
            <a:extLst>
              <a:ext uri="{28A0092B-C50C-407E-A947-70E740481C1C}">
                <a14:useLocalDpi xmlns:a14="http://schemas.microsoft.com/office/drawing/2010/main" val="0"/>
              </a:ext>
            </a:extLst>
          </a:blip>
          <a:srcRect t="10747" b="10747"/>
          <a:stretch>
            <a:fillRect/>
          </a:stretch>
        </p:blipFill>
        <p:spPr>
          <a:xfrm>
            <a:off x="4824000" y="3465106"/>
            <a:ext cx="4320000" cy="1548000"/>
          </a:xfrm>
          <a:prstGeom prst="rect">
            <a:avLst/>
          </a:prstGeom>
        </p:spPr>
      </p:pic>
      <p:sp>
        <p:nvSpPr>
          <p:cNvPr id="8" name="TextBox 7">
            <a:extLst>
              <a:ext uri="{FF2B5EF4-FFF2-40B4-BE49-F238E27FC236}">
                <a16:creationId xmlns:a16="http://schemas.microsoft.com/office/drawing/2014/main" id="{5AAE0F04-9B3D-4008-838C-9706DA9D5D4F}"/>
              </a:ext>
            </a:extLst>
          </p:cNvPr>
          <p:cNvSpPr txBox="1"/>
          <p:nvPr/>
        </p:nvSpPr>
        <p:spPr>
          <a:xfrm>
            <a:off x="1155059" y="3347580"/>
            <a:ext cx="2952328" cy="1384995"/>
          </a:xfrm>
          <a:prstGeom prst="rect">
            <a:avLst/>
          </a:prstGeom>
          <a:noFill/>
        </p:spPr>
        <p:txBody>
          <a:bodyPr wrap="square" rtlCol="0" anchor="ctr">
            <a:spAutoFit/>
          </a:bodyPr>
          <a:lstStyle/>
          <a:p>
            <a:r>
              <a:rPr lang="en-US" altLang="ko-KR" sz="1200" dirty="0">
                <a:solidFill>
                  <a:schemeClr val="bg1"/>
                </a:solidFill>
                <a:cs typeface="Arial" pitchFamily="34" charset="0"/>
              </a:rPr>
              <a:t>The stand-alone platform makes airport management easy by handling requests and providing services for the customers. Different modules have been incorporated in this product to handle different parts and sectors of the airport management field	</a:t>
            </a:r>
          </a:p>
        </p:txBody>
      </p:sp>
    </p:spTree>
    <p:extLst>
      <p:ext uri="{BB962C8B-B14F-4D97-AF65-F5344CB8AC3E}">
        <p14:creationId xmlns:p14="http://schemas.microsoft.com/office/powerpoint/2010/main" val="996871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Future Scope</a:t>
            </a:r>
            <a:endParaRPr lang="ko-KR" altLang="en-US" dirty="0"/>
          </a:p>
        </p:txBody>
      </p:sp>
      <p:sp>
        <p:nvSpPr>
          <p:cNvPr id="3" name="Text Placeholder 2"/>
          <p:cNvSpPr>
            <a:spLocks noGrp="1"/>
          </p:cNvSpPr>
          <p:nvPr>
            <p:ph type="body" sz="quarter" idx="11"/>
          </p:nvPr>
        </p:nvSpPr>
        <p:spPr/>
        <p:txBody>
          <a:bodyPr/>
          <a:lstStyle/>
          <a:p>
            <a:pPr lvl="0"/>
            <a:r>
              <a:rPr lang="en-US" altLang="ko-KR" dirty="0"/>
              <a:t>Insert the title of your subtitle Here</a:t>
            </a:r>
          </a:p>
        </p:txBody>
      </p:sp>
      <p:sp>
        <p:nvSpPr>
          <p:cNvPr id="28" name="Teardrop 27"/>
          <p:cNvSpPr/>
          <p:nvPr/>
        </p:nvSpPr>
        <p:spPr>
          <a:xfrm rot="2700000">
            <a:off x="6574291" y="1725748"/>
            <a:ext cx="1692000" cy="1692000"/>
          </a:xfrm>
          <a:prstGeom prst="teardrop">
            <a:avLst/>
          </a:prstGeom>
          <a:solidFill>
            <a:schemeClr val="accent1">
              <a:lumMod val="50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Oval 28"/>
          <p:cNvSpPr/>
          <p:nvPr/>
        </p:nvSpPr>
        <p:spPr>
          <a:xfrm>
            <a:off x="6710663" y="1814050"/>
            <a:ext cx="1512000" cy="1512000"/>
          </a:xfrm>
          <a:prstGeom prst="ellipse">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30" name="Teardrop 29"/>
          <p:cNvSpPr/>
          <p:nvPr/>
        </p:nvSpPr>
        <p:spPr>
          <a:xfrm rot="2700000">
            <a:off x="4668238" y="1725748"/>
            <a:ext cx="1692000" cy="1692000"/>
          </a:xfrm>
          <a:prstGeom prst="teardrop">
            <a:avLst/>
          </a:prstGeom>
          <a:solidFill>
            <a:schemeClr val="accent2">
              <a:lumMod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Oval 30"/>
          <p:cNvSpPr/>
          <p:nvPr/>
        </p:nvSpPr>
        <p:spPr>
          <a:xfrm>
            <a:off x="4804610" y="1814050"/>
            <a:ext cx="1512000" cy="1512000"/>
          </a:xfrm>
          <a:prstGeom prst="ellipse">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32" name="Teardrop 31"/>
          <p:cNvSpPr/>
          <p:nvPr/>
        </p:nvSpPr>
        <p:spPr>
          <a:xfrm rot="2700000">
            <a:off x="2762185" y="1725748"/>
            <a:ext cx="1692000" cy="1692000"/>
          </a:xfrm>
          <a:prstGeom prst="teardrop">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Oval 32"/>
          <p:cNvSpPr/>
          <p:nvPr/>
        </p:nvSpPr>
        <p:spPr>
          <a:xfrm>
            <a:off x="2898557" y="1814050"/>
            <a:ext cx="1512000" cy="1512000"/>
          </a:xfrm>
          <a:prstGeom prst="ellipse">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34" name="Teardrop 33"/>
          <p:cNvSpPr/>
          <p:nvPr/>
        </p:nvSpPr>
        <p:spPr>
          <a:xfrm rot="2700000">
            <a:off x="856132" y="1725748"/>
            <a:ext cx="1692000" cy="1692000"/>
          </a:xfrm>
          <a:prstGeom prst="teardrop">
            <a:avLst/>
          </a:prstGeom>
          <a:solidFill>
            <a:schemeClr val="accent4">
              <a:lumMod val="60000"/>
              <a:lumOff val="40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Oval 34"/>
          <p:cNvSpPr/>
          <p:nvPr/>
        </p:nvSpPr>
        <p:spPr>
          <a:xfrm>
            <a:off x="992504" y="1814050"/>
            <a:ext cx="1512000" cy="1512000"/>
          </a:xfrm>
          <a:prstGeom prst="ellipse">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36" name="TextBox 35"/>
          <p:cNvSpPr txBox="1"/>
          <p:nvPr/>
        </p:nvSpPr>
        <p:spPr>
          <a:xfrm>
            <a:off x="1182525" y="2706110"/>
            <a:ext cx="1140413" cy="52322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Arial" pitchFamily="34" charset="0"/>
              </a:rPr>
              <a:t>FUNCTIO-ALITY</a:t>
            </a:r>
            <a:endParaRPr lang="ko-KR" altLang="en-US" sz="1400" b="1" dirty="0">
              <a:solidFill>
                <a:schemeClr val="tx1">
                  <a:lumMod val="75000"/>
                  <a:lumOff val="25000"/>
                </a:schemeClr>
              </a:solidFill>
              <a:cs typeface="Arial" pitchFamily="34" charset="0"/>
            </a:endParaRPr>
          </a:p>
        </p:txBody>
      </p:sp>
      <p:sp>
        <p:nvSpPr>
          <p:cNvPr id="37" name="TextBox 36"/>
          <p:cNvSpPr txBox="1"/>
          <p:nvPr/>
        </p:nvSpPr>
        <p:spPr>
          <a:xfrm>
            <a:off x="3001187" y="2755573"/>
            <a:ext cx="1315194"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Arial" pitchFamily="34" charset="0"/>
              </a:rPr>
              <a:t>USUABLITY</a:t>
            </a:r>
            <a:endParaRPr lang="ko-KR" altLang="en-US" sz="1400" b="1" dirty="0">
              <a:solidFill>
                <a:schemeClr val="tx1">
                  <a:lumMod val="75000"/>
                  <a:lumOff val="25000"/>
                </a:schemeClr>
              </a:solidFill>
              <a:cs typeface="Arial" pitchFamily="34" charset="0"/>
            </a:endParaRPr>
          </a:p>
        </p:txBody>
      </p:sp>
      <p:sp>
        <p:nvSpPr>
          <p:cNvPr id="38" name="TextBox 37"/>
          <p:cNvSpPr txBox="1"/>
          <p:nvPr/>
        </p:nvSpPr>
        <p:spPr>
          <a:xfrm>
            <a:off x="4907240" y="2755573"/>
            <a:ext cx="1315194" cy="307777"/>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Arial" pitchFamily="34" charset="0"/>
              </a:rPr>
              <a:t>REALIBLITY</a:t>
            </a:r>
            <a:endParaRPr lang="ko-KR" altLang="en-US" sz="1400" b="1" dirty="0">
              <a:solidFill>
                <a:schemeClr val="tx1">
                  <a:lumMod val="75000"/>
                  <a:lumOff val="25000"/>
                </a:schemeClr>
              </a:solidFill>
              <a:cs typeface="Arial" pitchFamily="34" charset="0"/>
            </a:endParaRPr>
          </a:p>
        </p:txBody>
      </p:sp>
      <p:sp>
        <p:nvSpPr>
          <p:cNvPr id="39" name="TextBox 38"/>
          <p:cNvSpPr txBox="1"/>
          <p:nvPr/>
        </p:nvSpPr>
        <p:spPr>
          <a:xfrm>
            <a:off x="6813293" y="2647852"/>
            <a:ext cx="1315194" cy="523220"/>
          </a:xfrm>
          <a:prstGeom prst="rect">
            <a:avLst/>
          </a:prstGeom>
          <a:noFill/>
        </p:spPr>
        <p:txBody>
          <a:bodyPr wrap="square" rtlCol="0" anchor="ctr">
            <a:spAutoFit/>
          </a:bodyPr>
          <a:lstStyle/>
          <a:p>
            <a:pPr algn="ctr"/>
            <a:r>
              <a:rPr lang="en-US" altLang="ko-KR" sz="1400" b="1" dirty="0">
                <a:solidFill>
                  <a:schemeClr val="tx1">
                    <a:lumMod val="75000"/>
                    <a:lumOff val="25000"/>
                  </a:schemeClr>
                </a:solidFill>
                <a:cs typeface="Arial" pitchFamily="34" charset="0"/>
              </a:rPr>
              <a:t>PERFORMA-NCE</a:t>
            </a:r>
            <a:endParaRPr lang="ko-KR" altLang="en-US" sz="1400" b="1" dirty="0">
              <a:solidFill>
                <a:schemeClr val="tx1">
                  <a:lumMod val="75000"/>
                  <a:lumOff val="25000"/>
                </a:schemeClr>
              </a:solidFill>
              <a:cs typeface="Arial" pitchFamily="34" charset="0"/>
            </a:endParaRPr>
          </a:p>
        </p:txBody>
      </p:sp>
      <p:grpSp>
        <p:nvGrpSpPr>
          <p:cNvPr id="40" name="Group 39"/>
          <p:cNvGrpSpPr/>
          <p:nvPr/>
        </p:nvGrpSpPr>
        <p:grpSpPr>
          <a:xfrm>
            <a:off x="943721" y="3174178"/>
            <a:ext cx="1728192" cy="1152128"/>
            <a:chOff x="848824" y="3219822"/>
            <a:chExt cx="1728192" cy="1152128"/>
          </a:xfrm>
        </p:grpSpPr>
        <p:sp>
          <p:nvSpPr>
            <p:cNvPr id="41" name="TextBox 40"/>
            <p:cNvSpPr txBox="1"/>
            <p:nvPr/>
          </p:nvSpPr>
          <p:spPr>
            <a:xfrm>
              <a:off x="848824" y="3219822"/>
              <a:ext cx="1728192" cy="307777"/>
            </a:xfrm>
            <a:prstGeom prst="rect">
              <a:avLst/>
            </a:prstGeom>
            <a:noFill/>
          </p:spPr>
          <p:txBody>
            <a:bodyPr wrap="square" rtlCol="0" anchor="ctr">
              <a:spAutoFit/>
            </a:bodyPr>
            <a:lstStyle/>
            <a:p>
              <a:pPr algn="ctr"/>
              <a:endParaRPr lang="ko-KR" altLang="en-US" sz="1400" b="1" dirty="0">
                <a:solidFill>
                  <a:schemeClr val="tx1">
                    <a:lumMod val="75000"/>
                    <a:lumOff val="25000"/>
                  </a:schemeClr>
                </a:solidFill>
                <a:cs typeface="Calibri" pitchFamily="34" charset="0"/>
              </a:endParaRPr>
            </a:p>
          </p:txBody>
        </p:sp>
        <p:sp>
          <p:nvSpPr>
            <p:cNvPr id="42" name="TextBox 41"/>
            <p:cNvSpPr txBox="1"/>
            <p:nvPr/>
          </p:nvSpPr>
          <p:spPr>
            <a:xfrm>
              <a:off x="848824" y="3540953"/>
              <a:ext cx="1728192" cy="830997"/>
            </a:xfrm>
            <a:prstGeom prst="rect">
              <a:avLst/>
            </a:prstGeom>
            <a:noFill/>
          </p:spPr>
          <p:txBody>
            <a:bodyPr wrap="square" rtlCol="0" anchor="ctr">
              <a:spAutoFit/>
            </a:bodyPr>
            <a:lstStyle/>
            <a:p>
              <a:pPr algn="ctr"/>
              <a:r>
                <a:rPr lang="en-US" altLang="ko-KR" sz="1200" dirty="0">
                  <a:solidFill>
                    <a:schemeClr val="tx1">
                      <a:lumMod val="75000"/>
                      <a:lumOff val="25000"/>
                    </a:schemeClr>
                  </a:solidFill>
                </a:rPr>
                <a:t>Any  agency can make use of it for saving customer details in database</a:t>
              </a:r>
            </a:p>
          </p:txBody>
        </p:sp>
      </p:grpSp>
      <p:grpSp>
        <p:nvGrpSpPr>
          <p:cNvPr id="43" name="Group 42"/>
          <p:cNvGrpSpPr/>
          <p:nvPr/>
        </p:nvGrpSpPr>
        <p:grpSpPr>
          <a:xfrm>
            <a:off x="2849774" y="3174178"/>
            <a:ext cx="1728192" cy="1059795"/>
            <a:chOff x="2754877" y="3219822"/>
            <a:chExt cx="1728192" cy="1059795"/>
          </a:xfrm>
        </p:grpSpPr>
        <p:sp>
          <p:nvSpPr>
            <p:cNvPr id="44" name="TextBox 43"/>
            <p:cNvSpPr txBox="1"/>
            <p:nvPr/>
          </p:nvSpPr>
          <p:spPr>
            <a:xfrm>
              <a:off x="2754877" y="3219822"/>
              <a:ext cx="1728192" cy="307777"/>
            </a:xfrm>
            <a:prstGeom prst="rect">
              <a:avLst/>
            </a:prstGeom>
            <a:noFill/>
          </p:spPr>
          <p:txBody>
            <a:bodyPr wrap="square" rtlCol="0" anchor="ctr">
              <a:spAutoFit/>
            </a:bodyPr>
            <a:lstStyle/>
            <a:p>
              <a:pPr algn="ctr"/>
              <a:endParaRPr lang="ko-KR" altLang="en-US" sz="1400" b="1" dirty="0">
                <a:solidFill>
                  <a:schemeClr val="tx1">
                    <a:lumMod val="75000"/>
                    <a:lumOff val="25000"/>
                  </a:schemeClr>
                </a:solidFill>
                <a:cs typeface="Calibri" pitchFamily="34" charset="0"/>
              </a:endParaRPr>
            </a:p>
          </p:txBody>
        </p:sp>
        <p:sp>
          <p:nvSpPr>
            <p:cNvPr id="45" name="TextBox 44"/>
            <p:cNvSpPr txBox="1"/>
            <p:nvPr/>
          </p:nvSpPr>
          <p:spPr>
            <a:xfrm>
              <a:off x="2754877" y="3633286"/>
              <a:ext cx="1728192" cy="646331"/>
            </a:xfrm>
            <a:prstGeom prst="rect">
              <a:avLst/>
            </a:prstGeom>
            <a:noFill/>
          </p:spPr>
          <p:txBody>
            <a:bodyPr wrap="square" rtlCol="0" anchor="ctr">
              <a:spAutoFit/>
            </a:bodyPr>
            <a:lstStyle/>
            <a:p>
              <a:pPr algn="ctr"/>
              <a:r>
                <a:rPr lang="en-US" altLang="ko-KR" sz="1200" dirty="0">
                  <a:solidFill>
                    <a:schemeClr val="tx1">
                      <a:lumMod val="75000"/>
                      <a:lumOff val="25000"/>
                    </a:schemeClr>
                  </a:solidFill>
                </a:rPr>
                <a:t>This application can easily implemented under various situation.</a:t>
              </a:r>
            </a:p>
          </p:txBody>
        </p:sp>
      </p:grpSp>
      <p:grpSp>
        <p:nvGrpSpPr>
          <p:cNvPr id="46" name="Group 45"/>
          <p:cNvGrpSpPr/>
          <p:nvPr/>
        </p:nvGrpSpPr>
        <p:grpSpPr>
          <a:xfrm>
            <a:off x="4755827" y="3174178"/>
            <a:ext cx="1728192" cy="1059795"/>
            <a:chOff x="4660930" y="3219822"/>
            <a:chExt cx="1728192" cy="1059795"/>
          </a:xfrm>
        </p:grpSpPr>
        <p:sp>
          <p:nvSpPr>
            <p:cNvPr id="47" name="TextBox 46"/>
            <p:cNvSpPr txBox="1"/>
            <p:nvPr/>
          </p:nvSpPr>
          <p:spPr>
            <a:xfrm>
              <a:off x="4660930" y="3219822"/>
              <a:ext cx="1728192" cy="307777"/>
            </a:xfrm>
            <a:prstGeom prst="rect">
              <a:avLst/>
            </a:prstGeom>
            <a:noFill/>
          </p:spPr>
          <p:txBody>
            <a:bodyPr wrap="square" rtlCol="0" anchor="ctr">
              <a:spAutoFit/>
            </a:bodyPr>
            <a:lstStyle/>
            <a:p>
              <a:pPr algn="ctr"/>
              <a:endParaRPr lang="ko-KR" altLang="en-US" sz="1400" b="1" dirty="0">
                <a:solidFill>
                  <a:schemeClr val="tx1">
                    <a:lumMod val="75000"/>
                    <a:lumOff val="25000"/>
                  </a:schemeClr>
                </a:solidFill>
                <a:cs typeface="Calibri" pitchFamily="34" charset="0"/>
              </a:endParaRPr>
            </a:p>
          </p:txBody>
        </p:sp>
        <p:sp>
          <p:nvSpPr>
            <p:cNvPr id="48" name="TextBox 47"/>
            <p:cNvSpPr txBox="1"/>
            <p:nvPr/>
          </p:nvSpPr>
          <p:spPr>
            <a:xfrm>
              <a:off x="4660930" y="3633286"/>
              <a:ext cx="1728192" cy="646331"/>
            </a:xfrm>
            <a:prstGeom prst="rect">
              <a:avLst/>
            </a:prstGeom>
            <a:noFill/>
          </p:spPr>
          <p:txBody>
            <a:bodyPr wrap="square" rtlCol="0" anchor="ctr">
              <a:spAutoFit/>
            </a:bodyPr>
            <a:lstStyle/>
            <a:p>
              <a:pPr algn="ctr"/>
              <a:r>
                <a:rPr lang="en-US" altLang="ko-KR" sz="1200" dirty="0">
                  <a:solidFill>
                    <a:schemeClr val="tx1">
                      <a:lumMod val="75000"/>
                      <a:lumOff val="25000"/>
                    </a:schemeClr>
                  </a:solidFill>
                </a:rPr>
                <a:t>We can add new features as and when we require..</a:t>
              </a:r>
            </a:p>
          </p:txBody>
        </p:sp>
      </p:grpSp>
      <p:grpSp>
        <p:nvGrpSpPr>
          <p:cNvPr id="49" name="Group 48"/>
          <p:cNvGrpSpPr/>
          <p:nvPr/>
        </p:nvGrpSpPr>
        <p:grpSpPr>
          <a:xfrm>
            <a:off x="6661880" y="3174178"/>
            <a:ext cx="1728192" cy="1059795"/>
            <a:chOff x="6566983" y="3219822"/>
            <a:chExt cx="1728192" cy="1059795"/>
          </a:xfrm>
        </p:grpSpPr>
        <p:sp>
          <p:nvSpPr>
            <p:cNvPr id="50" name="TextBox 49"/>
            <p:cNvSpPr txBox="1"/>
            <p:nvPr/>
          </p:nvSpPr>
          <p:spPr>
            <a:xfrm>
              <a:off x="6566983" y="3219822"/>
              <a:ext cx="1728192" cy="307777"/>
            </a:xfrm>
            <a:prstGeom prst="rect">
              <a:avLst/>
            </a:prstGeom>
            <a:noFill/>
          </p:spPr>
          <p:txBody>
            <a:bodyPr wrap="square" rtlCol="0" anchor="ctr">
              <a:spAutoFit/>
            </a:bodyPr>
            <a:lstStyle/>
            <a:p>
              <a:pPr algn="ctr"/>
              <a:endParaRPr lang="ko-KR" altLang="en-US" sz="1400" b="1" dirty="0">
                <a:solidFill>
                  <a:schemeClr val="tx1">
                    <a:lumMod val="75000"/>
                    <a:lumOff val="25000"/>
                  </a:schemeClr>
                </a:solidFill>
                <a:cs typeface="Calibri" pitchFamily="34" charset="0"/>
              </a:endParaRPr>
            </a:p>
          </p:txBody>
        </p:sp>
        <p:sp>
          <p:nvSpPr>
            <p:cNvPr id="51" name="TextBox 50"/>
            <p:cNvSpPr txBox="1"/>
            <p:nvPr/>
          </p:nvSpPr>
          <p:spPr>
            <a:xfrm>
              <a:off x="6566983" y="3633286"/>
              <a:ext cx="1728192" cy="646331"/>
            </a:xfrm>
            <a:prstGeom prst="rect">
              <a:avLst/>
            </a:prstGeom>
            <a:noFill/>
          </p:spPr>
          <p:txBody>
            <a:bodyPr wrap="square" rtlCol="0" anchor="ctr">
              <a:spAutoFit/>
            </a:bodyPr>
            <a:lstStyle/>
            <a:p>
              <a:pPr algn="ctr"/>
              <a:r>
                <a:rPr lang="en-US" altLang="ko-KR" sz="1200" dirty="0">
                  <a:solidFill>
                    <a:schemeClr val="tx1">
                      <a:lumMod val="75000"/>
                      <a:lumOff val="25000"/>
                    </a:schemeClr>
                  </a:solidFill>
                </a:rPr>
                <a:t>Reusability of this application is also possible..</a:t>
              </a:r>
            </a:p>
          </p:txBody>
        </p:sp>
      </p:grpSp>
      <p:sp>
        <p:nvSpPr>
          <p:cNvPr id="52" name="Rectangle 9"/>
          <p:cNvSpPr/>
          <p:nvPr/>
        </p:nvSpPr>
        <p:spPr>
          <a:xfrm>
            <a:off x="3475150" y="2327034"/>
            <a:ext cx="367269" cy="343795"/>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Rectangle 23"/>
          <p:cNvSpPr/>
          <p:nvPr/>
        </p:nvSpPr>
        <p:spPr>
          <a:xfrm>
            <a:off x="7253022" y="2353040"/>
            <a:ext cx="435738" cy="256312"/>
          </a:xfrm>
          <a:custGeom>
            <a:avLst/>
            <a:gdLst/>
            <a:ahLst/>
            <a:cxnLst/>
            <a:rect l="l" t="t" r="r" b="b"/>
            <a:pathLst>
              <a:path w="4529836" h="2664566">
                <a:moveTo>
                  <a:pt x="1861969" y="0"/>
                </a:moveTo>
                <a:cubicBezTo>
                  <a:pt x="2177122" y="0"/>
                  <a:pt x="2455874" y="155855"/>
                  <a:pt x="2611443" y="404565"/>
                </a:cubicBezTo>
                <a:cubicBezTo>
                  <a:pt x="2709453" y="315054"/>
                  <a:pt x="2840684" y="266178"/>
                  <a:pt x="2983336" y="266178"/>
                </a:cubicBezTo>
                <a:cubicBezTo>
                  <a:pt x="3293144" y="266178"/>
                  <a:pt x="3549108" y="496718"/>
                  <a:pt x="3578241" y="797044"/>
                </a:cubicBezTo>
                <a:cubicBezTo>
                  <a:pt x="3583592" y="793823"/>
                  <a:pt x="3589010" y="793774"/>
                  <a:pt x="3594440" y="793774"/>
                </a:cubicBezTo>
                <a:cubicBezTo>
                  <a:pt x="4111042" y="793774"/>
                  <a:pt x="4529836" y="1212568"/>
                  <a:pt x="4529836" y="1729170"/>
                </a:cubicBezTo>
                <a:cubicBezTo>
                  <a:pt x="4529836" y="2216938"/>
                  <a:pt x="4156487" y="2617512"/>
                  <a:pt x="3679930" y="2660249"/>
                </a:cubicBezTo>
                <a:lnTo>
                  <a:pt x="3679930" y="2664566"/>
                </a:lnTo>
                <a:lnTo>
                  <a:pt x="3594440" y="2664566"/>
                </a:lnTo>
                <a:lnTo>
                  <a:pt x="1043912" y="2664566"/>
                </a:lnTo>
                <a:lnTo>
                  <a:pt x="1043912" y="2657589"/>
                </a:lnTo>
                <a:cubicBezTo>
                  <a:pt x="1008374" y="2662448"/>
                  <a:pt x="972132" y="2664566"/>
                  <a:pt x="935396" y="2664566"/>
                </a:cubicBezTo>
                <a:cubicBezTo>
                  <a:pt x="418794" y="2664566"/>
                  <a:pt x="0" y="2245772"/>
                  <a:pt x="0" y="1729170"/>
                </a:cubicBezTo>
                <a:cubicBezTo>
                  <a:pt x="0" y="1212568"/>
                  <a:pt x="418794" y="793774"/>
                  <a:pt x="935396" y="793774"/>
                </a:cubicBezTo>
                <a:lnTo>
                  <a:pt x="954395" y="797612"/>
                </a:lnTo>
                <a:cubicBezTo>
                  <a:pt x="1004779" y="344999"/>
                  <a:pt x="1393085" y="0"/>
                  <a:pt x="1861969" y="0"/>
                </a:cubicBez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Rectangle 30"/>
          <p:cNvSpPr/>
          <p:nvPr/>
        </p:nvSpPr>
        <p:spPr>
          <a:xfrm>
            <a:off x="1588204" y="2290402"/>
            <a:ext cx="329053" cy="328092"/>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55" name="Oval 7"/>
          <p:cNvSpPr/>
          <p:nvPr/>
        </p:nvSpPr>
        <p:spPr>
          <a:xfrm>
            <a:off x="5369716" y="2289482"/>
            <a:ext cx="390242" cy="390242"/>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Tree>
    <p:extLst>
      <p:ext uri="{BB962C8B-B14F-4D97-AF65-F5344CB8AC3E}">
        <p14:creationId xmlns:p14="http://schemas.microsoft.com/office/powerpoint/2010/main" val="4255027952"/>
      </p:ext>
    </p:extLst>
  </p:cSld>
  <p:clrMapOvr>
    <a:masterClrMapping/>
  </p:clrMapOvr>
</p:sld>
</file>

<file path=ppt/theme/theme1.xml><?xml version="1.0" encoding="utf-8"?>
<a:theme xmlns:a="http://schemas.openxmlformats.org/drawingml/2006/main" name="Cover and End Slide Master">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s Slide Master">
  <a:themeElements>
    <a:clrScheme name="ALLPPT-COLOR-A30">
      <a:dk1>
        <a:sysClr val="windowText" lastClr="000000"/>
      </a:dk1>
      <a:lt1>
        <a:sysClr val="window" lastClr="FFFFFF"/>
      </a:lt1>
      <a:dk2>
        <a:srgbClr val="1F497D"/>
      </a:dk2>
      <a:lt2>
        <a:srgbClr val="EEECE1"/>
      </a:lt2>
      <a:accent1>
        <a:srgbClr val="85D8DE"/>
      </a:accent1>
      <a:accent2>
        <a:srgbClr val="85D8DE"/>
      </a:accent2>
      <a:accent3>
        <a:srgbClr val="85D8DE"/>
      </a:accent3>
      <a:accent4>
        <a:srgbClr val="85D8DE"/>
      </a:accent4>
      <a:accent5>
        <a:srgbClr val="85D8DE"/>
      </a:accent5>
      <a:accent6>
        <a:srgbClr val="85D8DE"/>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ection Break Slide Mast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1540</TotalTime>
  <Words>608</Words>
  <Application>Microsoft Office PowerPoint</Application>
  <PresentationFormat>On-screen Show (16:9)</PresentationFormat>
  <Paragraphs>91</Paragraphs>
  <Slides>18</Slides>
  <Notes>0</Notes>
  <HiddenSlides>0</HiddenSlides>
  <MMClips>0</MMClips>
  <ScaleCrop>false</ScaleCrop>
  <HeadingPairs>
    <vt:vector size="6" baseType="variant">
      <vt:variant>
        <vt:lpstr>Fonts Used</vt:lpstr>
      </vt:variant>
      <vt:variant>
        <vt:i4>1</vt:i4>
      </vt:variant>
      <vt:variant>
        <vt:lpstr>Theme</vt:lpstr>
      </vt:variant>
      <vt:variant>
        <vt:i4>3</vt:i4>
      </vt:variant>
      <vt:variant>
        <vt:lpstr>Slide Titles</vt:lpstr>
      </vt:variant>
      <vt:variant>
        <vt:i4>18</vt:i4>
      </vt:variant>
    </vt:vector>
  </HeadingPairs>
  <TitlesOfParts>
    <vt:vector size="22" baseType="lpstr">
      <vt:lpstr>Arial</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GoogleSlidesPPT.com;Allppt.com</dc:creator>
  <cp:lastModifiedBy>Lenovo</cp:lastModifiedBy>
  <cp:revision>108</cp:revision>
  <dcterms:created xsi:type="dcterms:W3CDTF">2016-12-05T23:26:54Z</dcterms:created>
  <dcterms:modified xsi:type="dcterms:W3CDTF">2019-10-08T07:33:34Z</dcterms:modified>
</cp:coreProperties>
</file>

<file path=docProps/thumbnail.jpeg>
</file>